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75" r:id="rId4"/>
    <p:sldId id="271" r:id="rId5"/>
    <p:sldId id="272" r:id="rId6"/>
    <p:sldId id="273" r:id="rId7"/>
    <p:sldId id="276" r:id="rId8"/>
    <p:sldId id="269" r:id="rId9"/>
    <p:sldId id="270" r:id="rId10"/>
    <p:sldId id="257" r:id="rId11"/>
    <p:sldId id="260" r:id="rId12"/>
    <p:sldId id="261" r:id="rId13"/>
    <p:sldId id="262" r:id="rId14"/>
    <p:sldId id="256" r:id="rId15"/>
    <p:sldId id="263" r:id="rId16"/>
    <p:sldId id="264" r:id="rId17"/>
    <p:sldId id="267" r:id="rId18"/>
    <p:sldId id="266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Tucker" initials="JT" lastIdx="1" clrIdx="0">
    <p:extLst>
      <p:ext uri="{19B8F6BF-5375-455C-9EA6-DF929625EA0E}">
        <p15:presenceInfo xmlns:p15="http://schemas.microsoft.com/office/powerpoint/2012/main" userId="ff732cd9418481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E77"/>
    <a:srgbClr val="FAC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79D948-20FD-474B-91D8-D68872852B6E}" v="919" dt="2021-03-28T14:45:03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9" autoAdjust="0"/>
    <p:restoredTop sz="94660"/>
  </p:normalViewPr>
  <p:slideViewPr>
    <p:cSldViewPr snapToGrid="0">
      <p:cViewPr>
        <p:scale>
          <a:sx n="86" d="100"/>
          <a:sy n="86" d="100"/>
        </p:scale>
        <p:origin x="156" y="-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Tucker" userId="ff732cd9418481e4" providerId="LiveId" clId="{04F374A4-702B-433E-ACDD-E1877B86CF75}"/>
    <pc:docChg chg="undo redo custSel mod addSld delSld modSld sldOrd">
      <pc:chgData name="John Tucker" userId="ff732cd9418481e4" providerId="LiveId" clId="{04F374A4-702B-433E-ACDD-E1877B86CF75}" dt="2021-03-03T21:14:40.094" v="6861" actId="6549"/>
      <pc:docMkLst>
        <pc:docMk/>
      </pc:docMkLst>
      <pc:sldChg chg="addSp delSp modSp mod ord">
        <pc:chgData name="John Tucker" userId="ff732cd9418481e4" providerId="LiveId" clId="{04F374A4-702B-433E-ACDD-E1877B86CF75}" dt="2021-03-03T21:14:40.094" v="6861" actId="6549"/>
        <pc:sldMkLst>
          <pc:docMk/>
          <pc:sldMk cId="731664095" sldId="256"/>
        </pc:sldMkLst>
        <pc:spChg chg="mod">
          <ac:chgData name="John Tucker" userId="ff732cd9418481e4" providerId="LiveId" clId="{04F374A4-702B-433E-ACDD-E1877B86CF75}" dt="2021-02-16T16:51:00.561" v="3902" actId="120"/>
          <ac:spMkLst>
            <pc:docMk/>
            <pc:sldMk cId="731664095" sldId="256"/>
            <ac:spMk id="4" creationId="{95C3ED6F-0ABA-4CB7-B0D9-5339A5CABC17}"/>
          </ac:spMkLst>
        </pc:spChg>
        <pc:spChg chg="del mod">
          <ac:chgData name="John Tucker" userId="ff732cd9418481e4" providerId="LiveId" clId="{04F374A4-702B-433E-ACDD-E1877B86CF75}" dt="2021-02-16T11:32:11.714" v="2985" actId="478"/>
          <ac:spMkLst>
            <pc:docMk/>
            <pc:sldMk cId="731664095" sldId="256"/>
            <ac:spMk id="5" creationId="{86DF7C35-610F-499E-ADA4-62817BD9CB23}"/>
          </ac:spMkLst>
        </pc:spChg>
        <pc:spChg chg="del mod">
          <ac:chgData name="John Tucker" userId="ff732cd9418481e4" providerId="LiveId" clId="{04F374A4-702B-433E-ACDD-E1877B86CF75}" dt="2021-02-16T11:32:10.591" v="2984" actId="478"/>
          <ac:spMkLst>
            <pc:docMk/>
            <pc:sldMk cId="731664095" sldId="256"/>
            <ac:spMk id="6" creationId="{621FE432-E06C-4DB3-B29C-A749B63A0EAC}"/>
          </ac:spMkLst>
        </pc:spChg>
        <pc:spChg chg="del mod">
          <ac:chgData name="John Tucker" userId="ff732cd9418481e4" providerId="LiveId" clId="{04F374A4-702B-433E-ACDD-E1877B86CF75}" dt="2021-02-16T11:32:15.352" v="2987" actId="478"/>
          <ac:spMkLst>
            <pc:docMk/>
            <pc:sldMk cId="731664095" sldId="256"/>
            <ac:spMk id="7" creationId="{06419E39-3296-4256-9EA8-F2026BE617E1}"/>
          </ac:spMkLst>
        </pc:spChg>
        <pc:spChg chg="del mod">
          <ac:chgData name="John Tucker" userId="ff732cd9418481e4" providerId="LiveId" clId="{04F374A4-702B-433E-ACDD-E1877B86CF75}" dt="2021-02-16T11:32:18.616" v="2989" actId="478"/>
          <ac:spMkLst>
            <pc:docMk/>
            <pc:sldMk cId="731664095" sldId="256"/>
            <ac:spMk id="8" creationId="{6C17EBC2-F179-4734-8596-C7B8FD80593B}"/>
          </ac:spMkLst>
        </pc:spChg>
        <pc:spChg chg="mod">
          <ac:chgData name="John Tucker" userId="ff732cd9418481e4" providerId="LiveId" clId="{04F374A4-702B-433E-ACDD-E1877B86CF75}" dt="2021-02-16T16:50:37.774" v="3896" actId="120"/>
          <ac:spMkLst>
            <pc:docMk/>
            <pc:sldMk cId="731664095" sldId="256"/>
            <ac:spMk id="9" creationId="{9703E495-D102-403C-A8D4-4B57AD0E38E3}"/>
          </ac:spMkLst>
        </pc:spChg>
        <pc:spChg chg="mod">
          <ac:chgData name="John Tucker" userId="ff732cd9418481e4" providerId="LiveId" clId="{04F374A4-702B-433E-ACDD-E1877B86CF75}" dt="2021-02-16T16:51:15.730" v="3905" actId="120"/>
          <ac:spMkLst>
            <pc:docMk/>
            <pc:sldMk cId="731664095" sldId="256"/>
            <ac:spMk id="10" creationId="{D0B1516E-2933-4DA9-AD61-27ED2A914573}"/>
          </ac:spMkLst>
        </pc:spChg>
        <pc:spChg chg="mod">
          <ac:chgData name="John Tucker" userId="ff732cd9418481e4" providerId="LiveId" clId="{04F374A4-702B-433E-ACDD-E1877B86CF75}" dt="2021-02-16T16:50:46.862" v="3899" actId="120"/>
          <ac:spMkLst>
            <pc:docMk/>
            <pc:sldMk cId="731664095" sldId="256"/>
            <ac:spMk id="12" creationId="{EE0E6BF7-DD22-4D6C-97C8-D63F18732718}"/>
          </ac:spMkLst>
        </pc:spChg>
        <pc:spChg chg="del">
          <ac:chgData name="John Tucker" userId="ff732cd9418481e4" providerId="LiveId" clId="{04F374A4-702B-433E-ACDD-E1877B86CF75}" dt="2021-02-16T11:05:12.338" v="2924" actId="478"/>
          <ac:spMkLst>
            <pc:docMk/>
            <pc:sldMk cId="731664095" sldId="256"/>
            <ac:spMk id="13" creationId="{06C82801-164A-4FDE-BF9C-157B44A6998C}"/>
          </ac:spMkLst>
        </pc:spChg>
        <pc:spChg chg="mod">
          <ac:chgData name="John Tucker" userId="ff732cd9418481e4" providerId="LiveId" clId="{04F374A4-702B-433E-ACDD-E1877B86CF75}" dt="2021-03-03T21:14:05.155" v="6858" actId="1076"/>
          <ac:spMkLst>
            <pc:docMk/>
            <pc:sldMk cId="731664095" sldId="256"/>
            <ac:spMk id="14" creationId="{57CDB00B-4A5A-405B-87BA-216AA774CB69}"/>
          </ac:spMkLst>
        </pc:spChg>
        <pc:spChg chg="del mod">
          <ac:chgData name="John Tucker" userId="ff732cd9418481e4" providerId="LiveId" clId="{04F374A4-702B-433E-ACDD-E1877B86CF75}" dt="2021-02-25T18:34:29.371" v="6751" actId="478"/>
          <ac:spMkLst>
            <pc:docMk/>
            <pc:sldMk cId="731664095" sldId="256"/>
            <ac:spMk id="15" creationId="{E759E382-79E6-4E4D-AD22-8F12CB28E22D}"/>
          </ac:spMkLst>
        </pc:spChg>
        <pc:spChg chg="add del mod">
          <ac:chgData name="John Tucker" userId="ff732cd9418481e4" providerId="LiveId" clId="{04F374A4-702B-433E-ACDD-E1877B86CF75}" dt="2021-02-16T11:04:30.086" v="2919" actId="478"/>
          <ac:spMkLst>
            <pc:docMk/>
            <pc:sldMk cId="731664095" sldId="256"/>
            <ac:spMk id="17" creationId="{F2F94679-6B54-4DB4-B52C-5E8C52838511}"/>
          </ac:spMkLst>
        </pc:spChg>
        <pc:spChg chg="add del mod">
          <ac:chgData name="John Tucker" userId="ff732cd9418481e4" providerId="LiveId" clId="{04F374A4-702B-433E-ACDD-E1877B86CF75}" dt="2021-02-16T11:06:49.354" v="2928" actId="478"/>
          <ac:spMkLst>
            <pc:docMk/>
            <pc:sldMk cId="731664095" sldId="256"/>
            <ac:spMk id="19" creationId="{2D3463E6-717B-4CBD-98F9-A1F9D54D3B15}"/>
          </ac:spMkLst>
        </pc:spChg>
        <pc:spChg chg="add del mod">
          <ac:chgData name="John Tucker" userId="ff732cd9418481e4" providerId="LiveId" clId="{04F374A4-702B-433E-ACDD-E1877B86CF75}" dt="2021-02-25T18:34:33.626" v="6753" actId="478"/>
          <ac:spMkLst>
            <pc:docMk/>
            <pc:sldMk cId="731664095" sldId="256"/>
            <ac:spMk id="20" creationId="{8E1C8D92-95B4-4C06-A1DE-FF166CFDB51F}"/>
          </ac:spMkLst>
        </pc:spChg>
        <pc:spChg chg="add mod">
          <ac:chgData name="John Tucker" userId="ff732cd9418481e4" providerId="LiveId" clId="{04F374A4-702B-433E-ACDD-E1877B86CF75}" dt="2021-02-16T16:51:21.513" v="3907" actId="120"/>
          <ac:spMkLst>
            <pc:docMk/>
            <pc:sldMk cId="731664095" sldId="256"/>
            <ac:spMk id="21" creationId="{944373F6-B33B-44ED-A6FF-4E3B4DF32AF7}"/>
          </ac:spMkLst>
        </pc:spChg>
        <pc:spChg chg="add mod">
          <ac:chgData name="John Tucker" userId="ff732cd9418481e4" providerId="LiveId" clId="{04F374A4-702B-433E-ACDD-E1877B86CF75}" dt="2021-02-16T16:51:24.753" v="3908" actId="120"/>
          <ac:spMkLst>
            <pc:docMk/>
            <pc:sldMk cId="731664095" sldId="256"/>
            <ac:spMk id="28" creationId="{791B11D0-E47E-40D5-87F5-D7616983C85C}"/>
          </ac:spMkLst>
        </pc:spChg>
        <pc:spChg chg="add mod">
          <ac:chgData name="John Tucker" userId="ff732cd9418481e4" providerId="LiveId" clId="{04F374A4-702B-433E-ACDD-E1877B86CF75}" dt="2021-02-16T16:51:34.450" v="3911" actId="120"/>
          <ac:spMkLst>
            <pc:docMk/>
            <pc:sldMk cId="731664095" sldId="256"/>
            <ac:spMk id="29" creationId="{028010A1-317C-42C3-A705-7D9F16EDACC5}"/>
          </ac:spMkLst>
        </pc:spChg>
        <pc:spChg chg="add mod">
          <ac:chgData name="John Tucker" userId="ff732cd9418481e4" providerId="LiveId" clId="{04F374A4-702B-433E-ACDD-E1877B86CF75}" dt="2021-02-16T16:52:15.646" v="3921" actId="14100"/>
          <ac:spMkLst>
            <pc:docMk/>
            <pc:sldMk cId="731664095" sldId="256"/>
            <ac:spMk id="30" creationId="{BCE23A90-E8BB-411E-9750-6C1C6FC90C54}"/>
          </ac:spMkLst>
        </pc:spChg>
        <pc:spChg chg="add del mod">
          <ac:chgData name="John Tucker" userId="ff732cd9418481e4" providerId="LiveId" clId="{04F374A4-702B-433E-ACDD-E1877B86CF75}" dt="2021-02-16T11:53:18.324" v="3020" actId="478"/>
          <ac:spMkLst>
            <pc:docMk/>
            <pc:sldMk cId="731664095" sldId="256"/>
            <ac:spMk id="31" creationId="{665E9443-C72B-4D7A-BF75-979D942BB7A6}"/>
          </ac:spMkLst>
        </pc:spChg>
        <pc:spChg chg="add mod">
          <ac:chgData name="John Tucker" userId="ff732cd9418481e4" providerId="LiveId" clId="{04F374A4-702B-433E-ACDD-E1877B86CF75}" dt="2021-02-16T16:51:27.706" v="3909" actId="120"/>
          <ac:spMkLst>
            <pc:docMk/>
            <pc:sldMk cId="731664095" sldId="256"/>
            <ac:spMk id="32" creationId="{0293B1B6-98AE-449A-ACD6-B834F5EAB995}"/>
          </ac:spMkLst>
        </pc:spChg>
        <pc:spChg chg="add mod">
          <ac:chgData name="John Tucker" userId="ff732cd9418481e4" providerId="LiveId" clId="{04F374A4-702B-433E-ACDD-E1877B86CF75}" dt="2021-02-16T16:51:04.450" v="3903" actId="120"/>
          <ac:spMkLst>
            <pc:docMk/>
            <pc:sldMk cId="731664095" sldId="256"/>
            <ac:spMk id="35" creationId="{227E6372-5CA5-4B75-B0E1-3E586F30F3F2}"/>
          </ac:spMkLst>
        </pc:spChg>
        <pc:spChg chg="add del mod">
          <ac:chgData name="John Tucker" userId="ff732cd9418481e4" providerId="LiveId" clId="{04F374A4-702B-433E-ACDD-E1877B86CF75}" dt="2021-02-16T11:30:21.352" v="2981" actId="478"/>
          <ac:spMkLst>
            <pc:docMk/>
            <pc:sldMk cId="731664095" sldId="256"/>
            <ac:spMk id="38" creationId="{D20C4F2A-91BE-4BCD-9AC4-E84365C519E1}"/>
          </ac:spMkLst>
        </pc:spChg>
        <pc:spChg chg="add mod">
          <ac:chgData name="John Tucker" userId="ff732cd9418481e4" providerId="LiveId" clId="{04F374A4-702B-433E-ACDD-E1877B86CF75}" dt="2021-02-16T16:52:28.695" v="3924" actId="1076"/>
          <ac:spMkLst>
            <pc:docMk/>
            <pc:sldMk cId="731664095" sldId="256"/>
            <ac:spMk id="39" creationId="{3842824A-6B12-4D95-BE43-C8B2805D5AC2}"/>
          </ac:spMkLst>
        </pc:spChg>
        <pc:spChg chg="add mod">
          <ac:chgData name="John Tucker" userId="ff732cd9418481e4" providerId="LiveId" clId="{04F374A4-702B-433E-ACDD-E1877B86CF75}" dt="2021-03-03T21:14:40.094" v="6861" actId="6549"/>
          <ac:spMkLst>
            <pc:docMk/>
            <pc:sldMk cId="731664095" sldId="256"/>
            <ac:spMk id="40" creationId="{E9278EEE-D5CF-4FB6-B784-F650147C1C0D}"/>
          </ac:spMkLst>
        </pc:spChg>
        <pc:spChg chg="add mod">
          <ac:chgData name="John Tucker" userId="ff732cd9418481e4" providerId="LiveId" clId="{04F374A4-702B-433E-ACDD-E1877B86CF75}" dt="2021-02-16T16:50:41.612" v="3897" actId="120"/>
          <ac:spMkLst>
            <pc:docMk/>
            <pc:sldMk cId="731664095" sldId="256"/>
            <ac:spMk id="42" creationId="{379B238F-6BED-4912-AE83-7E0DBBD8ED5C}"/>
          </ac:spMkLst>
        </pc:spChg>
        <pc:spChg chg="add mod">
          <ac:chgData name="John Tucker" userId="ff732cd9418481e4" providerId="LiveId" clId="{04F374A4-702B-433E-ACDD-E1877B86CF75}" dt="2021-02-16T16:51:37.667" v="3912" actId="120"/>
          <ac:spMkLst>
            <pc:docMk/>
            <pc:sldMk cId="731664095" sldId="256"/>
            <ac:spMk id="47" creationId="{D76B5822-70E3-458D-AEA8-D7E293617BAA}"/>
          </ac:spMkLst>
        </pc:spChg>
        <pc:spChg chg="add del mod">
          <ac:chgData name="John Tucker" userId="ff732cd9418481e4" providerId="LiveId" clId="{04F374A4-702B-433E-ACDD-E1877B86CF75}" dt="2021-02-16T14:23:55.034" v="3410" actId="478"/>
          <ac:spMkLst>
            <pc:docMk/>
            <pc:sldMk cId="731664095" sldId="256"/>
            <ac:spMk id="86" creationId="{706D145E-3C37-496E-B8A4-597ED37FCF76}"/>
          </ac:spMkLst>
        </pc:spChg>
        <pc:spChg chg="add del mod">
          <ac:chgData name="John Tucker" userId="ff732cd9418481e4" providerId="LiveId" clId="{04F374A4-702B-433E-ACDD-E1877B86CF75}" dt="2021-02-16T12:08:32.356" v="3077" actId="478"/>
          <ac:spMkLst>
            <pc:docMk/>
            <pc:sldMk cId="731664095" sldId="256"/>
            <ac:spMk id="87" creationId="{E70B8942-5256-4132-8D25-A1CB6674A22D}"/>
          </ac:spMkLst>
        </pc:spChg>
        <pc:spChg chg="add del mod">
          <ac:chgData name="John Tucker" userId="ff732cd9418481e4" providerId="LiveId" clId="{04F374A4-702B-433E-ACDD-E1877B86CF75}" dt="2021-02-16T14:25:29.049" v="3430" actId="478"/>
          <ac:spMkLst>
            <pc:docMk/>
            <pc:sldMk cId="731664095" sldId="256"/>
            <ac:spMk id="88" creationId="{D42A3968-AAF7-4651-A5DD-BD7A1203C750}"/>
          </ac:spMkLst>
        </pc:spChg>
        <pc:spChg chg="add del mod">
          <ac:chgData name="John Tucker" userId="ff732cd9418481e4" providerId="LiveId" clId="{04F374A4-702B-433E-ACDD-E1877B86CF75}" dt="2021-02-16T14:25:14.652" v="3421" actId="478"/>
          <ac:spMkLst>
            <pc:docMk/>
            <pc:sldMk cId="731664095" sldId="256"/>
            <ac:spMk id="91" creationId="{2B58C963-1C90-4964-8C3E-AE40588651ED}"/>
          </ac:spMkLst>
        </pc:spChg>
        <pc:spChg chg="add del mod">
          <ac:chgData name="John Tucker" userId="ff732cd9418481e4" providerId="LiveId" clId="{04F374A4-702B-433E-ACDD-E1877B86CF75}" dt="2021-02-16T14:25:17.345" v="3423" actId="478"/>
          <ac:spMkLst>
            <pc:docMk/>
            <pc:sldMk cId="731664095" sldId="256"/>
            <ac:spMk id="94" creationId="{288A1AEC-9457-43E2-B851-786D31308985}"/>
          </ac:spMkLst>
        </pc:spChg>
        <pc:spChg chg="add del mod">
          <ac:chgData name="John Tucker" userId="ff732cd9418481e4" providerId="LiveId" clId="{04F374A4-702B-433E-ACDD-E1877B86CF75}" dt="2021-02-16T14:25:16.259" v="3422" actId="478"/>
          <ac:spMkLst>
            <pc:docMk/>
            <pc:sldMk cId="731664095" sldId="256"/>
            <ac:spMk id="98" creationId="{50F00C5E-9661-4640-9F21-5B1BD20DB520}"/>
          </ac:spMkLst>
        </pc:spChg>
        <pc:spChg chg="add del mod">
          <ac:chgData name="John Tucker" userId="ff732cd9418481e4" providerId="LiveId" clId="{04F374A4-702B-433E-ACDD-E1877B86CF75}" dt="2021-02-16T14:25:25.363" v="3427" actId="478"/>
          <ac:spMkLst>
            <pc:docMk/>
            <pc:sldMk cId="731664095" sldId="256"/>
            <ac:spMk id="101" creationId="{81077603-8638-4C7F-B8BE-7075E210B740}"/>
          </ac:spMkLst>
        </pc:spChg>
        <pc:spChg chg="add mod">
          <ac:chgData name="John Tucker" userId="ff732cd9418481e4" providerId="LiveId" clId="{04F374A4-702B-433E-ACDD-E1877B86CF75}" dt="2021-02-16T16:51:07.683" v="3904" actId="120"/>
          <ac:spMkLst>
            <pc:docMk/>
            <pc:sldMk cId="731664095" sldId="256"/>
            <ac:spMk id="148" creationId="{7B97EC29-AD3D-4693-9DBF-86EA8B622F1C}"/>
          </ac:spMkLst>
        </pc:spChg>
        <pc:spChg chg="add mod ord">
          <ac:chgData name="John Tucker" userId="ff732cd9418481e4" providerId="LiveId" clId="{04F374A4-702B-433E-ACDD-E1877B86CF75}" dt="2021-02-16T16:48:28.271" v="3864" actId="14100"/>
          <ac:spMkLst>
            <pc:docMk/>
            <pc:sldMk cId="731664095" sldId="256"/>
            <ac:spMk id="193" creationId="{323DFE11-5B4F-47C9-BB9D-EC81F1C1A3B4}"/>
          </ac:spMkLst>
        </pc:spChg>
        <pc:spChg chg="add mod ord">
          <ac:chgData name="John Tucker" userId="ff732cd9418481e4" providerId="LiveId" clId="{04F374A4-702B-433E-ACDD-E1877B86CF75}" dt="2021-02-16T16:39:50.472" v="3831" actId="14100"/>
          <ac:spMkLst>
            <pc:docMk/>
            <pc:sldMk cId="731664095" sldId="256"/>
            <ac:spMk id="194" creationId="{DE61896F-D3DB-4689-8941-625F3FEA80A3}"/>
          </ac:spMkLst>
        </pc:spChg>
        <pc:spChg chg="add mod ord">
          <ac:chgData name="John Tucker" userId="ff732cd9418481e4" providerId="LiveId" clId="{04F374A4-702B-433E-ACDD-E1877B86CF75}" dt="2021-02-16T16:54:07.590" v="3955" actId="14100"/>
          <ac:spMkLst>
            <pc:docMk/>
            <pc:sldMk cId="731664095" sldId="256"/>
            <ac:spMk id="195" creationId="{BCBCBFAC-DAEA-4860-8E93-0ED53703D814}"/>
          </ac:spMkLst>
        </pc:spChg>
        <pc:spChg chg="add mod ord">
          <ac:chgData name="John Tucker" userId="ff732cd9418481e4" providerId="LiveId" clId="{04F374A4-702B-433E-ACDD-E1877B86CF75}" dt="2021-02-16T16:55:31.262" v="3976" actId="1076"/>
          <ac:spMkLst>
            <pc:docMk/>
            <pc:sldMk cId="731664095" sldId="256"/>
            <ac:spMk id="196" creationId="{D304FEE1-4B56-4E27-9403-B7B6CFF0C7DB}"/>
          </ac:spMkLst>
        </pc:spChg>
        <pc:spChg chg="add del mod">
          <ac:chgData name="John Tucker" userId="ff732cd9418481e4" providerId="LiveId" clId="{04F374A4-702B-433E-ACDD-E1877B86CF75}" dt="2021-02-16T16:31:56.715" v="3751"/>
          <ac:spMkLst>
            <pc:docMk/>
            <pc:sldMk cId="731664095" sldId="256"/>
            <ac:spMk id="199" creationId="{C978AA2C-AE30-48AA-87F8-FF4DF5D9B31A}"/>
          </ac:spMkLst>
        </pc:spChg>
        <pc:spChg chg="add mod">
          <ac:chgData name="John Tucker" userId="ff732cd9418481e4" providerId="LiveId" clId="{04F374A4-702B-433E-ACDD-E1877B86CF75}" dt="2021-02-16T16:33:18.042" v="3799" actId="20577"/>
          <ac:spMkLst>
            <pc:docMk/>
            <pc:sldMk cId="731664095" sldId="256"/>
            <ac:spMk id="200" creationId="{5598DCAB-2961-4770-AA60-29B54B2782B3}"/>
          </ac:spMkLst>
        </pc:spChg>
        <pc:spChg chg="mod">
          <ac:chgData name="John Tucker" userId="ff732cd9418481e4" providerId="LiveId" clId="{04F374A4-702B-433E-ACDD-E1877B86CF75}" dt="2021-02-16T16:47:13.372" v="3854"/>
          <ac:spMkLst>
            <pc:docMk/>
            <pc:sldMk cId="731664095" sldId="256"/>
            <ac:spMk id="213" creationId="{0E392741-E653-4B48-9C69-25AA793B289D}"/>
          </ac:spMkLst>
        </pc:spChg>
        <pc:spChg chg="add mod">
          <ac:chgData name="John Tucker" userId="ff732cd9418481e4" providerId="LiveId" clId="{04F374A4-702B-433E-ACDD-E1877B86CF75}" dt="2021-02-16T16:49:06.782" v="3874" actId="1076"/>
          <ac:spMkLst>
            <pc:docMk/>
            <pc:sldMk cId="731664095" sldId="256"/>
            <ac:spMk id="214" creationId="{22A9794C-C0DD-46D2-9CD6-1622FA272451}"/>
          </ac:spMkLst>
        </pc:spChg>
        <pc:spChg chg="add mod">
          <ac:chgData name="John Tucker" userId="ff732cd9418481e4" providerId="LiveId" clId="{04F374A4-702B-433E-ACDD-E1877B86CF75}" dt="2021-02-16T16:54:35.334" v="3957" actId="1076"/>
          <ac:spMkLst>
            <pc:docMk/>
            <pc:sldMk cId="731664095" sldId="256"/>
            <ac:spMk id="215" creationId="{065653B3-7FD5-4503-A74E-4AEE0CAEEEB2}"/>
          </ac:spMkLst>
        </pc:spChg>
        <pc:spChg chg="add mod">
          <ac:chgData name="John Tucker" userId="ff732cd9418481e4" providerId="LiveId" clId="{04F374A4-702B-433E-ACDD-E1877B86CF75}" dt="2021-02-16T16:54:39.662" v="3958" actId="1076"/>
          <ac:spMkLst>
            <pc:docMk/>
            <pc:sldMk cId="731664095" sldId="256"/>
            <ac:spMk id="217" creationId="{C69D3871-ECBB-4D05-BD64-90F8657776E8}"/>
          </ac:spMkLst>
        </pc:spChg>
        <pc:spChg chg="add mod">
          <ac:chgData name="John Tucker" userId="ff732cd9418481e4" providerId="LiveId" clId="{04F374A4-702B-433E-ACDD-E1877B86CF75}" dt="2021-02-16T16:55:34.926" v="3977" actId="14100"/>
          <ac:spMkLst>
            <pc:docMk/>
            <pc:sldMk cId="731664095" sldId="256"/>
            <ac:spMk id="218" creationId="{702C364B-E723-4271-907A-0F41D9D5A232}"/>
          </ac:spMkLst>
        </pc:spChg>
        <pc:grpChg chg="add mod">
          <ac:chgData name="John Tucker" userId="ff732cd9418481e4" providerId="LiveId" clId="{04F374A4-702B-433E-ACDD-E1877B86CF75}" dt="2021-02-16T16:47:39.695" v="3861" actId="1076"/>
          <ac:grpSpMkLst>
            <pc:docMk/>
            <pc:sldMk cId="731664095" sldId="256"/>
            <ac:grpSpMk id="211" creationId="{90B104B3-43A6-492F-81EB-75B9DBBE1943}"/>
          </ac:grpSpMkLst>
        </pc:grpChg>
        <pc:picChg chg="mod">
          <ac:chgData name="John Tucker" userId="ff732cd9418481e4" providerId="LiveId" clId="{04F374A4-702B-433E-ACDD-E1877B86CF75}" dt="2021-02-16T16:47:13.372" v="3854"/>
          <ac:picMkLst>
            <pc:docMk/>
            <pc:sldMk cId="731664095" sldId="256"/>
            <ac:picMk id="212" creationId="{1C79BEB5-D3FB-4CCA-A06A-B2620FD7242B}"/>
          </ac:picMkLst>
        </pc:picChg>
        <pc:cxnChg chg="add mod">
          <ac:chgData name="John Tucker" userId="ff732cd9418481e4" providerId="LiveId" clId="{04F374A4-702B-433E-ACDD-E1877B86CF75}" dt="2021-02-16T16:45:13.284" v="3843" actId="13822"/>
          <ac:cxnSpMkLst>
            <pc:docMk/>
            <pc:sldMk cId="731664095" sldId="256"/>
            <ac:cxnSpMk id="3" creationId="{5489630D-A6F1-4537-A16A-905129AA4425}"/>
          </ac:cxnSpMkLst>
        </pc:cxnChg>
        <pc:cxnChg chg="add mod">
          <ac:chgData name="John Tucker" userId="ff732cd9418481e4" providerId="LiveId" clId="{04F374A4-702B-433E-ACDD-E1877B86CF75}" dt="2021-02-16T16:45:20.345" v="3844" actId="13822"/>
          <ac:cxnSpMkLst>
            <pc:docMk/>
            <pc:sldMk cId="731664095" sldId="256"/>
            <ac:cxnSpMk id="16" creationId="{6AA40EAB-0ED2-4BB6-AE26-FE6F6F9A3E70}"/>
          </ac:cxnSpMkLst>
        </pc:cxnChg>
        <pc:cxnChg chg="add del mod">
          <ac:chgData name="John Tucker" userId="ff732cd9418481e4" providerId="LiveId" clId="{04F374A4-702B-433E-ACDD-E1877B86CF75}" dt="2021-02-25T18:34:31.615" v="6752" actId="478"/>
          <ac:cxnSpMkLst>
            <pc:docMk/>
            <pc:sldMk cId="731664095" sldId="256"/>
            <ac:cxnSpMk id="23" creationId="{83856821-73BE-4C3A-9A38-37BE7DB0C838}"/>
          </ac:cxnSpMkLst>
        </pc:cxnChg>
        <pc:cxnChg chg="add del mod">
          <ac:chgData name="John Tucker" userId="ff732cd9418481e4" providerId="LiveId" clId="{04F374A4-702B-433E-ACDD-E1877B86CF75}" dt="2021-02-16T16:19:29.171" v="3686" actId="478"/>
          <ac:cxnSpMkLst>
            <pc:docMk/>
            <pc:sldMk cId="731664095" sldId="256"/>
            <ac:cxnSpMk id="27" creationId="{9C96F61C-6066-4BAF-B933-EE9966F2C32C}"/>
          </ac:cxnSpMkLst>
        </pc:cxnChg>
        <pc:cxnChg chg="add del mod">
          <ac:chgData name="John Tucker" userId="ff732cd9418481e4" providerId="LiveId" clId="{04F374A4-702B-433E-ACDD-E1877B86CF75}" dt="2021-02-16T16:22:19.419" v="3705" actId="478"/>
          <ac:cxnSpMkLst>
            <pc:docMk/>
            <pc:sldMk cId="731664095" sldId="256"/>
            <ac:cxnSpMk id="34" creationId="{B00A36B6-BE07-434F-ADEE-787ADAFEC7F1}"/>
          </ac:cxnSpMkLst>
        </pc:cxnChg>
        <pc:cxnChg chg="add mod">
          <ac:chgData name="John Tucker" userId="ff732cd9418481e4" providerId="LiveId" clId="{04F374A4-702B-433E-ACDD-E1877B86CF75}" dt="2021-02-16T16:46:04.761" v="3849" actId="14100"/>
          <ac:cxnSpMkLst>
            <pc:docMk/>
            <pc:sldMk cId="731664095" sldId="256"/>
            <ac:cxnSpMk id="37" creationId="{8B26D9A3-6DDA-41F3-9FB8-F63CF4A3EDA6}"/>
          </ac:cxnSpMkLst>
        </pc:cxnChg>
        <pc:cxnChg chg="add mod ord">
          <ac:chgData name="John Tucker" userId="ff732cd9418481e4" providerId="LiveId" clId="{04F374A4-702B-433E-ACDD-E1877B86CF75}" dt="2021-02-16T16:52:28.695" v="3924" actId="1076"/>
          <ac:cxnSpMkLst>
            <pc:docMk/>
            <pc:sldMk cId="731664095" sldId="256"/>
            <ac:cxnSpMk id="41" creationId="{EF49EF88-1282-42B1-B0A2-EB0566421487}"/>
          </ac:cxnSpMkLst>
        </pc:cxnChg>
        <pc:cxnChg chg="add mod">
          <ac:chgData name="John Tucker" userId="ff732cd9418481e4" providerId="LiveId" clId="{04F374A4-702B-433E-ACDD-E1877B86CF75}" dt="2021-02-16T16:45:34.867" v="3845" actId="13822"/>
          <ac:cxnSpMkLst>
            <pc:docMk/>
            <pc:sldMk cId="731664095" sldId="256"/>
            <ac:cxnSpMk id="49" creationId="{86216E74-DFCA-4007-B88E-F5E484153ADD}"/>
          </ac:cxnSpMkLst>
        </pc:cxnChg>
        <pc:cxnChg chg="add mod">
          <ac:chgData name="John Tucker" userId="ff732cd9418481e4" providerId="LiveId" clId="{04F374A4-702B-433E-ACDD-E1877B86CF75}" dt="2021-02-16T16:45:34.867" v="3845" actId="13822"/>
          <ac:cxnSpMkLst>
            <pc:docMk/>
            <pc:sldMk cId="731664095" sldId="256"/>
            <ac:cxnSpMk id="51" creationId="{72C1C4E2-A9F9-44C9-9314-D8E3002D74C4}"/>
          </ac:cxnSpMkLst>
        </pc:cxnChg>
        <pc:cxnChg chg="add del">
          <ac:chgData name="John Tucker" userId="ff732cd9418481e4" providerId="LiveId" clId="{04F374A4-702B-433E-ACDD-E1877B86CF75}" dt="2021-02-16T14:25:27.921" v="3429" actId="478"/>
          <ac:cxnSpMkLst>
            <pc:docMk/>
            <pc:sldMk cId="731664095" sldId="256"/>
            <ac:cxnSpMk id="90" creationId="{9D5B6B8C-2B01-4B2A-ADC4-18280DFE18A9}"/>
          </ac:cxnSpMkLst>
        </pc:cxnChg>
        <pc:cxnChg chg="add del mod">
          <ac:chgData name="John Tucker" userId="ff732cd9418481e4" providerId="LiveId" clId="{04F374A4-702B-433E-ACDD-E1877B86CF75}" dt="2021-02-16T14:25:23.953" v="3426" actId="478"/>
          <ac:cxnSpMkLst>
            <pc:docMk/>
            <pc:sldMk cId="731664095" sldId="256"/>
            <ac:cxnSpMk id="93" creationId="{491396E3-3306-42D0-9AC0-34ED17F702E5}"/>
          </ac:cxnSpMkLst>
        </pc:cxnChg>
        <pc:cxnChg chg="add del mod">
          <ac:chgData name="John Tucker" userId="ff732cd9418481e4" providerId="LiveId" clId="{04F374A4-702B-433E-ACDD-E1877B86CF75}" dt="2021-02-16T14:25:19.409" v="3424" actId="478"/>
          <ac:cxnSpMkLst>
            <pc:docMk/>
            <pc:sldMk cId="731664095" sldId="256"/>
            <ac:cxnSpMk id="97" creationId="{FFB0AD49-9536-43D7-9A0D-A5B164BDC671}"/>
          </ac:cxnSpMkLst>
        </pc:cxnChg>
        <pc:cxnChg chg="add del mod">
          <ac:chgData name="John Tucker" userId="ff732cd9418481e4" providerId="LiveId" clId="{04F374A4-702B-433E-ACDD-E1877B86CF75}" dt="2021-02-16T12:46:52.598" v="3222" actId="478"/>
          <ac:cxnSpMkLst>
            <pc:docMk/>
            <pc:sldMk cId="731664095" sldId="256"/>
            <ac:cxnSpMk id="100" creationId="{B191731C-01D7-41A5-96C5-08D11B2E7D54}"/>
          </ac:cxnSpMkLst>
        </pc:cxnChg>
        <pc:cxnChg chg="add del">
          <ac:chgData name="John Tucker" userId="ff732cd9418481e4" providerId="LiveId" clId="{04F374A4-702B-433E-ACDD-E1877B86CF75}" dt="2021-02-16T14:25:26.682" v="3428" actId="478"/>
          <ac:cxnSpMkLst>
            <pc:docMk/>
            <pc:sldMk cId="731664095" sldId="256"/>
            <ac:cxnSpMk id="103" creationId="{A61455A5-6400-4DA8-9905-A61468C8DE2E}"/>
          </ac:cxnSpMkLst>
        </pc:cxnChg>
        <pc:cxnChg chg="add del mod">
          <ac:chgData name="John Tucker" userId="ff732cd9418481e4" providerId="LiveId" clId="{04F374A4-702B-433E-ACDD-E1877B86CF75}" dt="2021-02-16T14:25:21.066" v="3425" actId="478"/>
          <ac:cxnSpMkLst>
            <pc:docMk/>
            <pc:sldMk cId="731664095" sldId="256"/>
            <ac:cxnSpMk id="137" creationId="{41B4AA01-1915-432B-B812-773F35B3A6FB}"/>
          </ac:cxnSpMkLst>
        </pc:cxnChg>
        <pc:cxnChg chg="add mod">
          <ac:chgData name="John Tucker" userId="ff732cd9418481e4" providerId="LiveId" clId="{04F374A4-702B-433E-ACDD-E1877B86CF75}" dt="2021-02-16T16:45:50.215" v="3847" actId="14100"/>
          <ac:cxnSpMkLst>
            <pc:docMk/>
            <pc:sldMk cId="731664095" sldId="256"/>
            <ac:cxnSpMk id="170" creationId="{C679C697-D204-4B3D-BC1B-12D031C6F188}"/>
          </ac:cxnSpMkLst>
        </pc:cxnChg>
        <pc:cxnChg chg="add mod">
          <ac:chgData name="John Tucker" userId="ff732cd9418481e4" providerId="LiveId" clId="{04F374A4-702B-433E-ACDD-E1877B86CF75}" dt="2021-02-16T16:45:34.867" v="3845" actId="13822"/>
          <ac:cxnSpMkLst>
            <pc:docMk/>
            <pc:sldMk cId="731664095" sldId="256"/>
            <ac:cxnSpMk id="187" creationId="{9BF3C5F7-7C73-4429-9740-B8C9DAAC5F67}"/>
          </ac:cxnSpMkLst>
        </pc:cxnChg>
      </pc:sldChg>
      <pc:sldChg chg="addSp delSp modSp new mod modAnim">
        <pc:chgData name="John Tucker" userId="ff732cd9418481e4" providerId="LiveId" clId="{04F374A4-702B-433E-ACDD-E1877B86CF75}" dt="2021-02-15T20:08:36.578" v="2156" actId="1076"/>
        <pc:sldMkLst>
          <pc:docMk/>
          <pc:sldMk cId="2680069505" sldId="257"/>
        </pc:sldMkLst>
        <pc:spChg chg="del">
          <ac:chgData name="John Tucker" userId="ff732cd9418481e4" providerId="LiveId" clId="{04F374A4-702B-433E-ACDD-E1877B86CF75}" dt="2021-02-15T02:12:56.600" v="1" actId="478"/>
          <ac:spMkLst>
            <pc:docMk/>
            <pc:sldMk cId="2680069505" sldId="257"/>
            <ac:spMk id="2" creationId="{89F5F78B-9F91-4206-B4ED-68EFAF4C48F4}"/>
          </ac:spMkLst>
        </pc:spChg>
        <pc:spChg chg="del">
          <ac:chgData name="John Tucker" userId="ff732cd9418481e4" providerId="LiveId" clId="{04F374A4-702B-433E-ACDD-E1877B86CF75}" dt="2021-02-15T02:13:00.506" v="2" actId="478"/>
          <ac:spMkLst>
            <pc:docMk/>
            <pc:sldMk cId="2680069505" sldId="257"/>
            <ac:spMk id="3" creationId="{F82993D6-EE00-433B-9FD6-ABA62A32043C}"/>
          </ac:spMkLst>
        </pc:spChg>
        <pc:spChg chg="add mod">
          <ac:chgData name="John Tucker" userId="ff732cd9418481e4" providerId="LiveId" clId="{04F374A4-702B-433E-ACDD-E1877B86CF75}" dt="2021-02-15T11:50:57.009" v="480" actId="1076"/>
          <ac:spMkLst>
            <pc:docMk/>
            <pc:sldMk cId="2680069505" sldId="257"/>
            <ac:spMk id="4" creationId="{834B3771-5431-4318-B2CE-715515F12CB6}"/>
          </ac:spMkLst>
        </pc:spChg>
        <pc:spChg chg="add mod">
          <ac:chgData name="John Tucker" userId="ff732cd9418481e4" providerId="LiveId" clId="{04F374A4-702B-433E-ACDD-E1877B86CF75}" dt="2021-02-15T11:50:57.009" v="480" actId="1076"/>
          <ac:spMkLst>
            <pc:docMk/>
            <pc:sldMk cId="2680069505" sldId="257"/>
            <ac:spMk id="5" creationId="{CA904625-1572-4AFC-907B-052E40AC82BD}"/>
          </ac:spMkLst>
        </pc:spChg>
        <pc:spChg chg="add mod">
          <ac:chgData name="John Tucker" userId="ff732cd9418481e4" providerId="LiveId" clId="{04F374A4-702B-433E-ACDD-E1877B86CF75}" dt="2021-02-15T11:50:57.009" v="480" actId="1076"/>
          <ac:spMkLst>
            <pc:docMk/>
            <pc:sldMk cId="2680069505" sldId="257"/>
            <ac:spMk id="6" creationId="{2038F791-85C1-4764-ADA0-4B6744FF490E}"/>
          </ac:spMkLst>
        </pc:spChg>
        <pc:spChg chg="add mod">
          <ac:chgData name="John Tucker" userId="ff732cd9418481e4" providerId="LiveId" clId="{04F374A4-702B-433E-ACDD-E1877B86CF75}" dt="2021-02-15T11:50:57.009" v="480" actId="1076"/>
          <ac:spMkLst>
            <pc:docMk/>
            <pc:sldMk cId="2680069505" sldId="257"/>
            <ac:spMk id="7" creationId="{57505813-6ADE-497B-AB7A-6E6FCD837916}"/>
          </ac:spMkLst>
        </pc:spChg>
        <pc:spChg chg="add mod">
          <ac:chgData name="John Tucker" userId="ff732cd9418481e4" providerId="LiveId" clId="{04F374A4-702B-433E-ACDD-E1877B86CF75}" dt="2021-02-15T11:50:57.009" v="480" actId="1076"/>
          <ac:spMkLst>
            <pc:docMk/>
            <pc:sldMk cId="2680069505" sldId="257"/>
            <ac:spMk id="8" creationId="{14153EE9-09FB-4D0E-93FB-4F85141820A2}"/>
          </ac:spMkLst>
        </pc:spChg>
        <pc:spChg chg="add mod">
          <ac:chgData name="John Tucker" userId="ff732cd9418481e4" providerId="LiveId" clId="{04F374A4-702B-433E-ACDD-E1877B86CF75}" dt="2021-02-15T11:50:57.009" v="480" actId="1076"/>
          <ac:spMkLst>
            <pc:docMk/>
            <pc:sldMk cId="2680069505" sldId="257"/>
            <ac:spMk id="9" creationId="{12098986-D0BC-436C-83EC-DA7E3E353454}"/>
          </ac:spMkLst>
        </pc:spChg>
        <pc:spChg chg="add mod">
          <ac:chgData name="John Tucker" userId="ff732cd9418481e4" providerId="LiveId" clId="{04F374A4-702B-433E-ACDD-E1877B86CF75}" dt="2021-02-15T11:50:57.009" v="480" actId="1076"/>
          <ac:spMkLst>
            <pc:docMk/>
            <pc:sldMk cId="2680069505" sldId="257"/>
            <ac:spMk id="10" creationId="{0B0FE9F2-45A8-4CE7-9222-FCF6B52918F4}"/>
          </ac:spMkLst>
        </pc:spChg>
        <pc:spChg chg="add mod">
          <ac:chgData name="John Tucker" userId="ff732cd9418481e4" providerId="LiveId" clId="{04F374A4-702B-433E-ACDD-E1877B86CF75}" dt="2021-02-15T11:50:57.009" v="480" actId="1076"/>
          <ac:spMkLst>
            <pc:docMk/>
            <pc:sldMk cId="2680069505" sldId="257"/>
            <ac:spMk id="11" creationId="{F1FFC056-9237-41F3-9BB5-0C285A896D70}"/>
          </ac:spMkLst>
        </pc:spChg>
        <pc:spChg chg="add mod">
          <ac:chgData name="John Tucker" userId="ff732cd9418481e4" providerId="LiveId" clId="{04F374A4-702B-433E-ACDD-E1877B86CF75}" dt="2021-02-15T11:50:57.009" v="480" actId="1076"/>
          <ac:spMkLst>
            <pc:docMk/>
            <pc:sldMk cId="2680069505" sldId="257"/>
            <ac:spMk id="12" creationId="{57526AFC-A5CE-4120-8568-1D9FE1AB78A0}"/>
          </ac:spMkLst>
        </pc:spChg>
        <pc:spChg chg="add mod">
          <ac:chgData name="John Tucker" userId="ff732cd9418481e4" providerId="LiveId" clId="{04F374A4-702B-433E-ACDD-E1877B86CF75}" dt="2021-02-15T11:50:57.009" v="480" actId="1076"/>
          <ac:spMkLst>
            <pc:docMk/>
            <pc:sldMk cId="2680069505" sldId="257"/>
            <ac:spMk id="13" creationId="{B0E758DE-155A-492F-9AC8-C9914B71D928}"/>
          </ac:spMkLst>
        </pc:spChg>
        <pc:spChg chg="add mod">
          <ac:chgData name="John Tucker" userId="ff732cd9418481e4" providerId="LiveId" clId="{04F374A4-702B-433E-ACDD-E1877B86CF75}" dt="2021-02-15T12:27:39.398" v="717" actId="1076"/>
          <ac:spMkLst>
            <pc:docMk/>
            <pc:sldMk cId="2680069505" sldId="257"/>
            <ac:spMk id="60" creationId="{152A4677-A282-468E-B111-51C3245FC580}"/>
          </ac:spMkLst>
        </pc:spChg>
        <pc:spChg chg="add mod">
          <ac:chgData name="John Tucker" userId="ff732cd9418481e4" providerId="LiveId" clId="{04F374A4-702B-433E-ACDD-E1877B86CF75}" dt="2021-02-15T12:28:12.044" v="721" actId="1076"/>
          <ac:spMkLst>
            <pc:docMk/>
            <pc:sldMk cId="2680069505" sldId="257"/>
            <ac:spMk id="61" creationId="{30FB220A-74CC-44C3-B0EE-AE05FBDDDAB0}"/>
          </ac:spMkLst>
        </pc:spChg>
        <pc:spChg chg="add del mod">
          <ac:chgData name="John Tucker" userId="ff732cd9418481e4" providerId="LiveId" clId="{04F374A4-702B-433E-ACDD-E1877B86CF75}" dt="2021-02-15T11:57:27.595" v="533" actId="478"/>
          <ac:spMkLst>
            <pc:docMk/>
            <pc:sldMk cId="2680069505" sldId="257"/>
            <ac:spMk id="66" creationId="{7C2D189C-3E63-4C51-B4B8-F3D2A28C057F}"/>
          </ac:spMkLst>
        </pc:spChg>
        <pc:spChg chg="add del mod">
          <ac:chgData name="John Tucker" userId="ff732cd9418481e4" providerId="LiveId" clId="{04F374A4-702B-433E-ACDD-E1877B86CF75}" dt="2021-02-15T12:00:03.702" v="560" actId="478"/>
          <ac:spMkLst>
            <pc:docMk/>
            <pc:sldMk cId="2680069505" sldId="257"/>
            <ac:spMk id="73" creationId="{B1D40E9F-2F8C-4CA5-AE1D-0A2BCCB6DA90}"/>
          </ac:spMkLst>
        </pc:spChg>
        <pc:spChg chg="add mod">
          <ac:chgData name="John Tucker" userId="ff732cd9418481e4" providerId="LiveId" clId="{04F374A4-702B-433E-ACDD-E1877B86CF75}" dt="2021-02-15T12:27:16.124" v="715" actId="1076"/>
          <ac:spMkLst>
            <pc:docMk/>
            <pc:sldMk cId="2680069505" sldId="257"/>
            <ac:spMk id="75" creationId="{7FC1D23B-47C3-45CE-A5F9-F5E14DE3F626}"/>
          </ac:spMkLst>
        </pc:spChg>
        <pc:spChg chg="add del mod">
          <ac:chgData name="John Tucker" userId="ff732cd9418481e4" providerId="LiveId" clId="{04F374A4-702B-433E-ACDD-E1877B86CF75}" dt="2021-02-15T12:07:21.070" v="594" actId="478"/>
          <ac:spMkLst>
            <pc:docMk/>
            <pc:sldMk cId="2680069505" sldId="257"/>
            <ac:spMk id="78" creationId="{FE61ED2C-2DEB-4489-A197-5E6C8AFD93B2}"/>
          </ac:spMkLst>
        </pc:spChg>
        <pc:spChg chg="add mod">
          <ac:chgData name="John Tucker" userId="ff732cd9418481e4" providerId="LiveId" clId="{04F374A4-702B-433E-ACDD-E1877B86CF75}" dt="2021-02-15T12:26:25.208" v="707" actId="1076"/>
          <ac:spMkLst>
            <pc:docMk/>
            <pc:sldMk cId="2680069505" sldId="257"/>
            <ac:spMk id="79" creationId="{4C6DF154-3F03-40B9-AEFD-B64CC4749C01}"/>
          </ac:spMkLst>
        </pc:spChg>
        <pc:spChg chg="add mod">
          <ac:chgData name="John Tucker" userId="ff732cd9418481e4" providerId="LiveId" clId="{04F374A4-702B-433E-ACDD-E1877B86CF75}" dt="2021-02-15T12:26:29.216" v="708" actId="1076"/>
          <ac:spMkLst>
            <pc:docMk/>
            <pc:sldMk cId="2680069505" sldId="257"/>
            <ac:spMk id="80" creationId="{2F4D549A-C952-49BD-8793-24BCB2563193}"/>
          </ac:spMkLst>
        </pc:spChg>
        <pc:spChg chg="add mod">
          <ac:chgData name="John Tucker" userId="ff732cd9418481e4" providerId="LiveId" clId="{04F374A4-702B-433E-ACDD-E1877B86CF75}" dt="2021-02-15T12:27:44.521" v="718" actId="1076"/>
          <ac:spMkLst>
            <pc:docMk/>
            <pc:sldMk cId="2680069505" sldId="257"/>
            <ac:spMk id="81" creationId="{26FC7171-C543-4B05-861D-55AB78F64F04}"/>
          </ac:spMkLst>
        </pc:spChg>
        <pc:spChg chg="add del mod">
          <ac:chgData name="John Tucker" userId="ff732cd9418481e4" providerId="LiveId" clId="{04F374A4-702B-433E-ACDD-E1877B86CF75}" dt="2021-02-15T12:24:29.283" v="693" actId="478"/>
          <ac:spMkLst>
            <pc:docMk/>
            <pc:sldMk cId="2680069505" sldId="257"/>
            <ac:spMk id="94" creationId="{BA684579-FAD1-4E33-A2A5-0F77962300CA}"/>
          </ac:spMkLst>
        </pc:spChg>
        <pc:spChg chg="add mod">
          <ac:chgData name="John Tucker" userId="ff732cd9418481e4" providerId="LiveId" clId="{04F374A4-702B-433E-ACDD-E1877B86CF75}" dt="2021-02-15T12:30:37.922" v="752" actId="1076"/>
          <ac:spMkLst>
            <pc:docMk/>
            <pc:sldMk cId="2680069505" sldId="257"/>
            <ac:spMk id="112" creationId="{640006F6-73B6-40A8-9D7D-C793C28E11C7}"/>
          </ac:spMkLst>
        </pc:spChg>
        <pc:spChg chg="add del mod">
          <ac:chgData name="John Tucker" userId="ff732cd9418481e4" providerId="LiveId" clId="{04F374A4-702B-433E-ACDD-E1877B86CF75}" dt="2021-02-15T12:34:21.808" v="769" actId="478"/>
          <ac:spMkLst>
            <pc:docMk/>
            <pc:sldMk cId="2680069505" sldId="257"/>
            <ac:spMk id="116" creationId="{3449C47D-25EC-40D3-81EC-342D9B4B31AD}"/>
          </ac:spMkLst>
        </pc:spChg>
        <pc:spChg chg="add del mod">
          <ac:chgData name="John Tucker" userId="ff732cd9418481e4" providerId="LiveId" clId="{04F374A4-702B-433E-ACDD-E1877B86CF75}" dt="2021-02-15T12:37:28.449" v="804" actId="478"/>
          <ac:spMkLst>
            <pc:docMk/>
            <pc:sldMk cId="2680069505" sldId="257"/>
            <ac:spMk id="117" creationId="{8F295627-AB2E-46A8-8BAD-9E0931A6688B}"/>
          </ac:spMkLst>
        </pc:spChg>
        <pc:spChg chg="add mod">
          <ac:chgData name="John Tucker" userId="ff732cd9418481e4" providerId="LiveId" clId="{04F374A4-702B-433E-ACDD-E1877B86CF75}" dt="2021-02-15T12:38:23.138" v="819" actId="14100"/>
          <ac:spMkLst>
            <pc:docMk/>
            <pc:sldMk cId="2680069505" sldId="257"/>
            <ac:spMk id="118" creationId="{5547B463-CED0-4EF8-AB50-205D39687E0B}"/>
          </ac:spMkLst>
        </pc:spChg>
        <pc:spChg chg="add mod">
          <ac:chgData name="John Tucker" userId="ff732cd9418481e4" providerId="LiveId" clId="{04F374A4-702B-433E-ACDD-E1877B86CF75}" dt="2021-02-15T12:38:20.215" v="818" actId="14100"/>
          <ac:spMkLst>
            <pc:docMk/>
            <pc:sldMk cId="2680069505" sldId="257"/>
            <ac:spMk id="119" creationId="{FCB614C1-785D-4F5D-8B26-898CFCF742BE}"/>
          </ac:spMkLst>
        </pc:spChg>
        <pc:spChg chg="add del mod">
          <ac:chgData name="John Tucker" userId="ff732cd9418481e4" providerId="LiveId" clId="{04F374A4-702B-433E-ACDD-E1877B86CF75}" dt="2021-02-15T12:39:58.433" v="832" actId="478"/>
          <ac:spMkLst>
            <pc:docMk/>
            <pc:sldMk cId="2680069505" sldId="257"/>
            <ac:spMk id="126" creationId="{7E977369-7B12-44EE-9694-6A572CA5AAE9}"/>
          </ac:spMkLst>
        </pc:spChg>
        <pc:spChg chg="add mod">
          <ac:chgData name="John Tucker" userId="ff732cd9418481e4" providerId="LiveId" clId="{04F374A4-702B-433E-ACDD-E1877B86CF75}" dt="2021-02-15T12:41:35.203" v="864" actId="1076"/>
          <ac:spMkLst>
            <pc:docMk/>
            <pc:sldMk cId="2680069505" sldId="257"/>
            <ac:spMk id="127" creationId="{3BA38B85-F028-4E8A-B884-67F50C2285DA}"/>
          </ac:spMkLst>
        </pc:spChg>
        <pc:spChg chg="add del mod">
          <ac:chgData name="John Tucker" userId="ff732cd9418481e4" providerId="LiveId" clId="{04F374A4-702B-433E-ACDD-E1877B86CF75}" dt="2021-02-15T12:42:37.769" v="869" actId="478"/>
          <ac:spMkLst>
            <pc:docMk/>
            <pc:sldMk cId="2680069505" sldId="257"/>
            <ac:spMk id="130" creationId="{49BB6ED5-B01E-49AA-BF7C-C3D4A71AAD5C}"/>
          </ac:spMkLst>
        </pc:spChg>
        <pc:spChg chg="add mod">
          <ac:chgData name="John Tucker" userId="ff732cd9418481e4" providerId="LiveId" clId="{04F374A4-702B-433E-ACDD-E1877B86CF75}" dt="2021-02-15T12:44:10.830" v="882" actId="1076"/>
          <ac:spMkLst>
            <pc:docMk/>
            <pc:sldMk cId="2680069505" sldId="257"/>
            <ac:spMk id="131" creationId="{51175D4B-CE11-4CCE-8813-A4D9EDB15054}"/>
          </ac:spMkLst>
        </pc:spChg>
        <pc:spChg chg="add mod">
          <ac:chgData name="John Tucker" userId="ff732cd9418481e4" providerId="LiveId" clId="{04F374A4-702B-433E-ACDD-E1877B86CF75}" dt="2021-02-15T20:08:36.578" v="2156" actId="1076"/>
          <ac:spMkLst>
            <pc:docMk/>
            <pc:sldMk cId="2680069505" sldId="257"/>
            <ac:spMk id="137" creationId="{DB1AF326-C78F-42D2-B30E-A82BC93F0C84}"/>
          </ac:spMkLst>
        </pc:spChg>
        <pc:picChg chg="add mod">
          <ac:chgData name="John Tucker" userId="ff732cd9418481e4" providerId="LiveId" clId="{04F374A4-702B-433E-ACDD-E1877B86CF75}" dt="2021-02-15T12:29:17.603" v="731" actId="1076"/>
          <ac:picMkLst>
            <pc:docMk/>
            <pc:sldMk cId="2680069505" sldId="257"/>
            <ac:picMk id="63" creationId="{1792B9B4-99BF-47BE-9E68-B502507B07DD}"/>
          </ac:picMkLst>
        </pc:picChg>
        <pc:picChg chg="add del mod">
          <ac:chgData name="John Tucker" userId="ff732cd9418481e4" providerId="LiveId" clId="{04F374A4-702B-433E-ACDD-E1877B86CF75}" dt="2021-02-15T12:00:11.558" v="562" actId="478"/>
          <ac:picMkLst>
            <pc:docMk/>
            <pc:sldMk cId="2680069505" sldId="257"/>
            <ac:picMk id="65" creationId="{3A75D52C-A1A9-43CA-9582-9A1B745CC9C0}"/>
          </ac:picMkLst>
        </pc:picChg>
        <pc:picChg chg="add mod">
          <ac:chgData name="John Tucker" userId="ff732cd9418481e4" providerId="LiveId" clId="{04F374A4-702B-433E-ACDD-E1877B86CF75}" dt="2021-02-15T12:28:18.282" v="724" actId="1076"/>
          <ac:picMkLst>
            <pc:docMk/>
            <pc:sldMk cId="2680069505" sldId="257"/>
            <ac:picMk id="72" creationId="{32554C89-B9DF-4804-9B80-4035A90CAB3C}"/>
          </ac:picMkLst>
        </pc:picChg>
        <pc:picChg chg="add mod">
          <ac:chgData name="John Tucker" userId="ff732cd9418481e4" providerId="LiveId" clId="{04F374A4-702B-433E-ACDD-E1877B86CF75}" dt="2021-02-15T12:17:52.462" v="671" actId="1076"/>
          <ac:picMkLst>
            <pc:docMk/>
            <pc:sldMk cId="2680069505" sldId="257"/>
            <ac:picMk id="77" creationId="{B9A4D504-FFA9-4CA5-8741-674929114CA0}"/>
          </ac:picMkLst>
        </pc:picChg>
        <pc:picChg chg="add mod">
          <ac:chgData name="John Tucker" userId="ff732cd9418481e4" providerId="LiveId" clId="{04F374A4-702B-433E-ACDD-E1877B86CF75}" dt="2021-02-15T12:37:37.355" v="806" actId="1076"/>
          <ac:picMkLst>
            <pc:docMk/>
            <pc:sldMk cId="2680069505" sldId="257"/>
            <ac:picMk id="93" creationId="{1888D574-A03B-4647-AD52-95389A1AF23F}"/>
          </ac:picMkLst>
        </pc:picChg>
        <pc:picChg chg="add del mod">
          <ac:chgData name="John Tucker" userId="ff732cd9418481e4" providerId="LiveId" clId="{04F374A4-702B-433E-ACDD-E1877B86CF75}" dt="2021-02-15T12:41:32.732" v="863" actId="1076"/>
          <ac:picMkLst>
            <pc:docMk/>
            <pc:sldMk cId="2680069505" sldId="257"/>
            <ac:picMk id="115" creationId="{0ADC48E7-103E-4A7C-8021-633EB8E9C41F}"/>
          </ac:picMkLst>
        </pc:picChg>
        <pc:picChg chg="add mod">
          <ac:chgData name="John Tucker" userId="ff732cd9418481e4" providerId="LiveId" clId="{04F374A4-702B-433E-ACDD-E1877B86CF75}" dt="2021-02-15T12:42:58.150" v="874" actId="1076"/>
          <ac:picMkLst>
            <pc:docMk/>
            <pc:sldMk cId="2680069505" sldId="257"/>
            <ac:picMk id="125" creationId="{D1EB2310-2721-42FB-A1CF-1F2C4CD83E94}"/>
          </ac:picMkLst>
        </pc:picChg>
        <pc:picChg chg="add mod">
          <ac:chgData name="John Tucker" userId="ff732cd9418481e4" providerId="LiveId" clId="{04F374A4-702B-433E-ACDD-E1877B86CF75}" dt="2021-02-15T12:42:59.863" v="875" actId="1076"/>
          <ac:picMkLst>
            <pc:docMk/>
            <pc:sldMk cId="2680069505" sldId="257"/>
            <ac:picMk id="129" creationId="{28D1AF1B-3C6E-448B-9C6C-0A227781FE5A}"/>
          </ac:picMkLst>
        </pc:picChg>
        <pc:cxnChg chg="add mod">
          <ac:chgData name="John Tucker" userId="ff732cd9418481e4" providerId="LiveId" clId="{04F374A4-702B-433E-ACDD-E1877B86CF75}" dt="2021-02-15T11:50:57.009" v="480" actId="1076"/>
          <ac:cxnSpMkLst>
            <pc:docMk/>
            <pc:sldMk cId="2680069505" sldId="257"/>
            <ac:cxnSpMk id="15" creationId="{0D44C818-443F-4F83-B98D-1327ACCDB9A7}"/>
          </ac:cxnSpMkLst>
        </pc:cxnChg>
        <pc:cxnChg chg="add mod">
          <ac:chgData name="John Tucker" userId="ff732cd9418481e4" providerId="LiveId" clId="{04F374A4-702B-433E-ACDD-E1877B86CF75}" dt="2021-02-15T11:50:57.009" v="480" actId="1076"/>
          <ac:cxnSpMkLst>
            <pc:docMk/>
            <pc:sldMk cId="2680069505" sldId="257"/>
            <ac:cxnSpMk id="17" creationId="{43099A9A-1575-4224-B994-1615C93D5C7B}"/>
          </ac:cxnSpMkLst>
        </pc:cxnChg>
        <pc:cxnChg chg="add mod">
          <ac:chgData name="John Tucker" userId="ff732cd9418481e4" providerId="LiveId" clId="{04F374A4-702B-433E-ACDD-E1877B86CF75}" dt="2021-02-15T11:50:57.009" v="480" actId="1076"/>
          <ac:cxnSpMkLst>
            <pc:docMk/>
            <pc:sldMk cId="2680069505" sldId="257"/>
            <ac:cxnSpMk id="20" creationId="{A477DAB5-23CA-417E-9A27-EF51DA02E34B}"/>
          </ac:cxnSpMkLst>
        </pc:cxnChg>
        <pc:cxnChg chg="add mod">
          <ac:chgData name="John Tucker" userId="ff732cd9418481e4" providerId="LiveId" clId="{04F374A4-702B-433E-ACDD-E1877B86CF75}" dt="2021-02-15T11:50:57.009" v="480" actId="1076"/>
          <ac:cxnSpMkLst>
            <pc:docMk/>
            <pc:sldMk cId="2680069505" sldId="257"/>
            <ac:cxnSpMk id="24" creationId="{3A37A16A-2024-472E-BADB-BFFFFCEE71F4}"/>
          </ac:cxnSpMkLst>
        </pc:cxnChg>
        <pc:cxnChg chg="add mod">
          <ac:chgData name="John Tucker" userId="ff732cd9418481e4" providerId="LiveId" clId="{04F374A4-702B-433E-ACDD-E1877B86CF75}" dt="2021-02-15T11:50:57.009" v="480" actId="1076"/>
          <ac:cxnSpMkLst>
            <pc:docMk/>
            <pc:sldMk cId="2680069505" sldId="257"/>
            <ac:cxnSpMk id="29" creationId="{5CF6D81F-CB76-4935-B4C0-6D3E56F59C1F}"/>
          </ac:cxnSpMkLst>
        </pc:cxnChg>
        <pc:cxnChg chg="add mod">
          <ac:chgData name="John Tucker" userId="ff732cd9418481e4" providerId="LiveId" clId="{04F374A4-702B-433E-ACDD-E1877B86CF75}" dt="2021-02-15T11:50:57.009" v="480" actId="1076"/>
          <ac:cxnSpMkLst>
            <pc:docMk/>
            <pc:sldMk cId="2680069505" sldId="257"/>
            <ac:cxnSpMk id="33" creationId="{6ED945E9-B560-4634-A793-B5B41F2E6043}"/>
          </ac:cxnSpMkLst>
        </pc:cxnChg>
        <pc:cxnChg chg="add mod">
          <ac:chgData name="John Tucker" userId="ff732cd9418481e4" providerId="LiveId" clId="{04F374A4-702B-433E-ACDD-E1877B86CF75}" dt="2021-02-15T11:50:57.009" v="480" actId="1076"/>
          <ac:cxnSpMkLst>
            <pc:docMk/>
            <pc:sldMk cId="2680069505" sldId="257"/>
            <ac:cxnSpMk id="37" creationId="{58083C6F-CFB7-4307-957C-CBECAB80F4B8}"/>
          </ac:cxnSpMkLst>
        </pc:cxnChg>
        <pc:cxnChg chg="add mod">
          <ac:chgData name="John Tucker" userId="ff732cd9418481e4" providerId="LiveId" clId="{04F374A4-702B-433E-ACDD-E1877B86CF75}" dt="2021-02-15T11:50:57.009" v="480" actId="1076"/>
          <ac:cxnSpMkLst>
            <pc:docMk/>
            <pc:sldMk cId="2680069505" sldId="257"/>
            <ac:cxnSpMk id="40" creationId="{F39DFFD0-2B71-4619-94BA-082A6F7FCE82}"/>
          </ac:cxnSpMkLst>
        </pc:cxnChg>
        <pc:cxnChg chg="add mod">
          <ac:chgData name="John Tucker" userId="ff732cd9418481e4" providerId="LiveId" clId="{04F374A4-702B-433E-ACDD-E1877B86CF75}" dt="2021-02-15T12:28:12.044" v="721" actId="1076"/>
          <ac:cxnSpMkLst>
            <pc:docMk/>
            <pc:sldMk cId="2680069505" sldId="257"/>
            <ac:cxnSpMk id="67" creationId="{14BBC0C1-E295-4BE4-8931-73FC8C4D0B33}"/>
          </ac:cxnSpMkLst>
        </pc:cxnChg>
        <pc:cxnChg chg="add mod">
          <ac:chgData name="John Tucker" userId="ff732cd9418481e4" providerId="LiveId" clId="{04F374A4-702B-433E-ACDD-E1877B86CF75}" dt="2021-02-15T12:28:12.044" v="721" actId="1076"/>
          <ac:cxnSpMkLst>
            <pc:docMk/>
            <pc:sldMk cId="2680069505" sldId="257"/>
            <ac:cxnSpMk id="69" creationId="{125BAE8D-24E6-4881-83BF-DC23533E9DCE}"/>
          </ac:cxnSpMkLst>
        </pc:cxnChg>
        <pc:cxnChg chg="add mod">
          <ac:chgData name="John Tucker" userId="ff732cd9418481e4" providerId="LiveId" clId="{04F374A4-702B-433E-ACDD-E1877B86CF75}" dt="2021-02-15T12:28:45.790" v="727" actId="14100"/>
          <ac:cxnSpMkLst>
            <pc:docMk/>
            <pc:sldMk cId="2680069505" sldId="257"/>
            <ac:cxnSpMk id="85" creationId="{991DE0FE-1DBF-418F-AB57-0933558C1913}"/>
          </ac:cxnSpMkLst>
        </pc:cxnChg>
        <pc:cxnChg chg="add mod">
          <ac:chgData name="John Tucker" userId="ff732cd9418481e4" providerId="LiveId" clId="{04F374A4-702B-433E-ACDD-E1877B86CF75}" dt="2021-02-15T12:28:39.110" v="726" actId="14100"/>
          <ac:cxnSpMkLst>
            <pc:docMk/>
            <pc:sldMk cId="2680069505" sldId="257"/>
            <ac:cxnSpMk id="88" creationId="{B4C4D9B7-9A84-413C-A04C-08CBDF9A83F4}"/>
          </ac:cxnSpMkLst>
        </pc:cxnChg>
        <pc:cxnChg chg="add mod">
          <ac:chgData name="John Tucker" userId="ff732cd9418481e4" providerId="LiveId" clId="{04F374A4-702B-433E-ACDD-E1877B86CF75}" dt="2021-02-15T12:28:54.822" v="728" actId="14100"/>
          <ac:cxnSpMkLst>
            <pc:docMk/>
            <pc:sldMk cId="2680069505" sldId="257"/>
            <ac:cxnSpMk id="95" creationId="{4B574591-53F7-48A4-9392-28A4D91BAD20}"/>
          </ac:cxnSpMkLst>
        </pc:cxnChg>
        <pc:cxnChg chg="add mod">
          <ac:chgData name="John Tucker" userId="ff732cd9418481e4" providerId="LiveId" clId="{04F374A4-702B-433E-ACDD-E1877B86CF75}" dt="2021-02-15T12:26:45.250" v="711" actId="14100"/>
          <ac:cxnSpMkLst>
            <pc:docMk/>
            <pc:sldMk cId="2680069505" sldId="257"/>
            <ac:cxnSpMk id="101" creationId="{D426B8B1-62F4-4465-B181-D16604F3BF19}"/>
          </ac:cxnSpMkLst>
        </pc:cxnChg>
        <pc:cxnChg chg="add mod">
          <ac:chgData name="John Tucker" userId="ff732cd9418481e4" providerId="LiveId" clId="{04F374A4-702B-433E-ACDD-E1877B86CF75}" dt="2021-02-15T12:29:01.621" v="729" actId="14100"/>
          <ac:cxnSpMkLst>
            <pc:docMk/>
            <pc:sldMk cId="2680069505" sldId="257"/>
            <ac:cxnSpMk id="105" creationId="{CEDA5957-4FFC-4156-86B2-89D97C4EC9AA}"/>
          </ac:cxnSpMkLst>
        </pc:cxnChg>
        <pc:cxnChg chg="add mod">
          <ac:chgData name="John Tucker" userId="ff732cd9418481e4" providerId="LiveId" clId="{04F374A4-702B-433E-ACDD-E1877B86CF75}" dt="2021-02-15T12:31:07.662" v="756" actId="1076"/>
          <ac:cxnSpMkLst>
            <pc:docMk/>
            <pc:sldMk cId="2680069505" sldId="257"/>
            <ac:cxnSpMk id="113" creationId="{77C8D286-B8D5-4803-9E5E-C9E28EA1EF04}"/>
          </ac:cxnSpMkLst>
        </pc:cxnChg>
        <pc:cxnChg chg="add mod">
          <ac:chgData name="John Tucker" userId="ff732cd9418481e4" providerId="LiveId" clId="{04F374A4-702B-433E-ACDD-E1877B86CF75}" dt="2021-02-15T12:38:54.262" v="825" actId="1076"/>
          <ac:cxnSpMkLst>
            <pc:docMk/>
            <pc:sldMk cId="2680069505" sldId="257"/>
            <ac:cxnSpMk id="120" creationId="{71E82B50-9DF0-4F32-B3C7-5BD2FE2BF4A3}"/>
          </ac:cxnSpMkLst>
        </pc:cxnChg>
        <pc:cxnChg chg="add mod">
          <ac:chgData name="John Tucker" userId="ff732cd9418481e4" providerId="LiveId" clId="{04F374A4-702B-433E-ACDD-E1877B86CF75}" dt="2021-02-15T12:39:04.034" v="828" actId="1076"/>
          <ac:cxnSpMkLst>
            <pc:docMk/>
            <pc:sldMk cId="2680069505" sldId="257"/>
            <ac:cxnSpMk id="123" creationId="{0656C19A-18C1-426D-8709-815003350F08}"/>
          </ac:cxnSpMkLst>
        </pc:cxnChg>
        <pc:cxnChg chg="add del mod">
          <ac:chgData name="John Tucker" userId="ff732cd9418481e4" providerId="LiveId" clId="{04F374A4-702B-433E-ACDD-E1877B86CF75}" dt="2021-02-15T12:44:37.465" v="886" actId="478"/>
          <ac:cxnSpMkLst>
            <pc:docMk/>
            <pc:sldMk cId="2680069505" sldId="257"/>
            <ac:cxnSpMk id="132" creationId="{F7C37AB6-B098-4CD8-8A2D-FF4A4AED4BFA}"/>
          </ac:cxnSpMkLst>
        </pc:cxnChg>
        <pc:cxnChg chg="add mod">
          <ac:chgData name="John Tucker" userId="ff732cd9418481e4" providerId="LiveId" clId="{04F374A4-702B-433E-ACDD-E1877B86CF75}" dt="2021-02-15T12:44:48.137" v="888" actId="1076"/>
          <ac:cxnSpMkLst>
            <pc:docMk/>
            <pc:sldMk cId="2680069505" sldId="257"/>
            <ac:cxnSpMk id="134" creationId="{5ABBFD01-7F1F-438E-8092-AB79D9DB6724}"/>
          </ac:cxnSpMkLst>
        </pc:cxnChg>
        <pc:cxnChg chg="add mod">
          <ac:chgData name="John Tucker" userId="ff732cd9418481e4" providerId="LiveId" clId="{04F374A4-702B-433E-ACDD-E1877B86CF75}" dt="2021-02-15T12:45:06.085" v="891" actId="14100"/>
          <ac:cxnSpMkLst>
            <pc:docMk/>
            <pc:sldMk cId="2680069505" sldId="257"/>
            <ac:cxnSpMk id="135" creationId="{26E47579-9D4F-4F5A-90FA-22D38A683098}"/>
          </ac:cxnSpMkLst>
        </pc:cxnChg>
      </pc:sldChg>
      <pc:sldChg chg="addSp delSp modSp new mod ord setBg modAnim">
        <pc:chgData name="John Tucker" userId="ff732cd9418481e4" providerId="LiveId" clId="{04F374A4-702B-433E-ACDD-E1877B86CF75}" dt="2021-02-16T01:19:34.508" v="2378" actId="1076"/>
        <pc:sldMkLst>
          <pc:docMk/>
          <pc:sldMk cId="4050300217" sldId="258"/>
        </pc:sldMkLst>
        <pc:spChg chg="mod">
          <ac:chgData name="John Tucker" userId="ff732cd9418481e4" providerId="LiveId" clId="{04F374A4-702B-433E-ACDD-E1877B86CF75}" dt="2021-02-16T01:09:06.631" v="2325" actId="1076"/>
          <ac:spMkLst>
            <pc:docMk/>
            <pc:sldMk cId="4050300217" sldId="258"/>
            <ac:spMk id="2" creationId="{08A7C21B-C0A0-4925-841E-CD8219BDC4C2}"/>
          </ac:spMkLst>
        </pc:spChg>
        <pc:spChg chg="mod ord">
          <ac:chgData name="John Tucker" userId="ff732cd9418481e4" providerId="LiveId" clId="{04F374A4-702B-433E-ACDD-E1877B86CF75}" dt="2021-02-15T20:30:31.043" v="2219" actId="26606"/>
          <ac:spMkLst>
            <pc:docMk/>
            <pc:sldMk cId="4050300217" sldId="258"/>
            <ac:spMk id="3" creationId="{0AAE1453-4D71-48B2-A009-5F961329A305}"/>
          </ac:spMkLst>
        </pc:spChg>
        <pc:spChg chg="add del mod">
          <ac:chgData name="John Tucker" userId="ff732cd9418481e4" providerId="LiveId" clId="{04F374A4-702B-433E-ACDD-E1877B86CF75}" dt="2021-02-15T18:09:48.431" v="1394" actId="478"/>
          <ac:spMkLst>
            <pc:docMk/>
            <pc:sldMk cId="4050300217" sldId="258"/>
            <ac:spMk id="6" creationId="{EA42F030-9FF5-4F49-9C0B-E1B5972FB1B2}"/>
          </ac:spMkLst>
        </pc:spChg>
        <pc:spChg chg="add del mod">
          <ac:chgData name="John Tucker" userId="ff732cd9418481e4" providerId="LiveId" clId="{04F374A4-702B-433E-ACDD-E1877B86CF75}" dt="2021-02-15T18:12:11.951" v="1403" actId="478"/>
          <ac:spMkLst>
            <pc:docMk/>
            <pc:sldMk cId="4050300217" sldId="258"/>
            <ac:spMk id="9" creationId="{FB440BED-06B1-4498-9A38-19D1BB6306A4}"/>
          </ac:spMkLst>
        </pc:spChg>
        <pc:spChg chg="add mod">
          <ac:chgData name="John Tucker" userId="ff732cd9418481e4" providerId="LiveId" clId="{04F374A4-702B-433E-ACDD-E1877B86CF75}" dt="2021-02-15T20:33:36.149" v="2238" actId="164"/>
          <ac:spMkLst>
            <pc:docMk/>
            <pc:sldMk cId="4050300217" sldId="258"/>
            <ac:spMk id="10" creationId="{9AB4451E-E65B-44D0-9CAC-495BB0D7B4D2}"/>
          </ac:spMkLst>
        </pc:spChg>
        <pc:spChg chg="add">
          <ac:chgData name="John Tucker" userId="ff732cd9418481e4" providerId="LiveId" clId="{04F374A4-702B-433E-ACDD-E1877B86CF75}" dt="2021-02-15T20:30:31.043" v="2219" actId="26606"/>
          <ac:spMkLst>
            <pc:docMk/>
            <pc:sldMk cId="4050300217" sldId="258"/>
            <ac:spMk id="13" creationId="{33CD251C-A887-4D2F-925B-FC097198538B}"/>
          </ac:spMkLst>
        </pc:spChg>
        <pc:spChg chg="add">
          <ac:chgData name="John Tucker" userId="ff732cd9418481e4" providerId="LiveId" clId="{04F374A4-702B-433E-ACDD-E1877B86CF75}" dt="2021-02-15T20:30:31.043" v="2219" actId="26606"/>
          <ac:spMkLst>
            <pc:docMk/>
            <pc:sldMk cId="4050300217" sldId="258"/>
            <ac:spMk id="15" creationId="{3B2069EE-A08E-44F0-B3F9-3CF8CC2DCAD5}"/>
          </ac:spMkLst>
        </pc:spChg>
        <pc:grpChg chg="add mod">
          <ac:chgData name="John Tucker" userId="ff732cd9418481e4" providerId="LiveId" clId="{04F374A4-702B-433E-ACDD-E1877B86CF75}" dt="2021-02-16T01:19:34.508" v="2378" actId="1076"/>
          <ac:grpSpMkLst>
            <pc:docMk/>
            <pc:sldMk cId="4050300217" sldId="258"/>
            <ac:grpSpMk id="11" creationId="{3F285CB0-E21F-4F97-8952-61A0B939EC5E}"/>
          </ac:grpSpMkLst>
        </pc:grpChg>
        <pc:grpChg chg="add">
          <ac:chgData name="John Tucker" userId="ff732cd9418481e4" providerId="LiveId" clId="{04F374A4-702B-433E-ACDD-E1877B86CF75}" dt="2021-02-15T20:30:31.043" v="2219" actId="26606"/>
          <ac:grpSpMkLst>
            <pc:docMk/>
            <pc:sldMk cId="4050300217" sldId="258"/>
            <ac:grpSpMk id="17" creationId="{9C6E8597-0CCE-4A8A-9326-AA52691A1C81}"/>
          </ac:grpSpMkLst>
        </pc:grpChg>
        <pc:picChg chg="add mod">
          <ac:chgData name="John Tucker" userId="ff732cd9418481e4" providerId="LiveId" clId="{04F374A4-702B-433E-ACDD-E1877B86CF75}" dt="2021-02-15T20:30:31.043" v="2219" actId="26606"/>
          <ac:picMkLst>
            <pc:docMk/>
            <pc:sldMk cId="4050300217" sldId="258"/>
            <ac:picMk id="5" creationId="{3104AAAD-48CF-4A21-9BF3-BB7BA0B1612E}"/>
          </ac:picMkLst>
        </pc:picChg>
        <pc:picChg chg="add mod">
          <ac:chgData name="John Tucker" userId="ff732cd9418481e4" providerId="LiveId" clId="{04F374A4-702B-433E-ACDD-E1877B86CF75}" dt="2021-02-15T20:33:36.149" v="2238" actId="164"/>
          <ac:picMkLst>
            <pc:docMk/>
            <pc:sldMk cId="4050300217" sldId="258"/>
            <ac:picMk id="8" creationId="{A19160F8-A50E-4B02-970E-AEDBE1D9902A}"/>
          </ac:picMkLst>
        </pc:picChg>
      </pc:sldChg>
      <pc:sldChg chg="addSp delSp modSp mod setBg modAnim setClrOvrMap">
        <pc:chgData name="John Tucker" userId="ff732cd9418481e4" providerId="LiveId" clId="{04F374A4-702B-433E-ACDD-E1877B86CF75}" dt="2021-02-16T01:20:15.154" v="2381"/>
        <pc:sldMkLst>
          <pc:docMk/>
          <pc:sldMk cId="1653732877" sldId="259"/>
        </pc:sldMkLst>
        <pc:spChg chg="mod">
          <ac:chgData name="John Tucker" userId="ff732cd9418481e4" providerId="LiveId" clId="{04F374A4-702B-433E-ACDD-E1877B86CF75}" dt="2021-02-16T01:07:45.349" v="2307" actId="1076"/>
          <ac:spMkLst>
            <pc:docMk/>
            <pc:sldMk cId="1653732877" sldId="259"/>
            <ac:spMk id="2" creationId="{08A7C21B-C0A0-4925-841E-CD8219BDC4C2}"/>
          </ac:spMkLst>
        </pc:spChg>
        <pc:spChg chg="mod ord">
          <ac:chgData name="John Tucker" userId="ff732cd9418481e4" providerId="LiveId" clId="{04F374A4-702B-433E-ACDD-E1877B86CF75}" dt="2021-02-16T01:01:42.046" v="2274" actId="26606"/>
          <ac:spMkLst>
            <pc:docMk/>
            <pc:sldMk cId="1653732877" sldId="259"/>
            <ac:spMk id="3" creationId="{0AAE1453-4D71-48B2-A009-5F961329A305}"/>
          </ac:spMkLst>
        </pc:spChg>
        <pc:spChg chg="add del mod">
          <ac:chgData name="John Tucker" userId="ff732cd9418481e4" providerId="LiveId" clId="{04F374A4-702B-433E-ACDD-E1877B86CF75}" dt="2021-02-15T20:39:26.101" v="2262" actId="478"/>
          <ac:spMkLst>
            <pc:docMk/>
            <pc:sldMk cId="1653732877" sldId="259"/>
            <ac:spMk id="7" creationId="{D90AB4A1-2A59-46F2-A875-7308C1795FFC}"/>
          </ac:spMkLst>
        </pc:spChg>
        <pc:spChg chg="add del">
          <ac:chgData name="John Tucker" userId="ff732cd9418481e4" providerId="LiveId" clId="{04F374A4-702B-433E-ACDD-E1877B86CF75}" dt="2021-02-15T20:35:07.860" v="2241" actId="26606"/>
          <ac:spMkLst>
            <pc:docMk/>
            <pc:sldMk cId="1653732877" sldId="259"/>
            <ac:spMk id="10" creationId="{85016AEC-0320-4ED0-8ECB-FE11DDDFE17A}"/>
          </ac:spMkLst>
        </pc:spChg>
        <pc:spChg chg="add del">
          <ac:chgData name="John Tucker" userId="ff732cd9418481e4" providerId="LiveId" clId="{04F374A4-702B-433E-ACDD-E1877B86CF75}" dt="2021-02-15T20:29:28.039" v="2218" actId="26606"/>
          <ac:spMkLst>
            <pc:docMk/>
            <pc:sldMk cId="1653732877" sldId="259"/>
            <ac:spMk id="13" creationId="{96918796-2918-40D6-BE3A-4600C47FCD42}"/>
          </ac:spMkLst>
        </pc:spChg>
        <pc:spChg chg="add del">
          <ac:chgData name="John Tucker" userId="ff732cd9418481e4" providerId="LiveId" clId="{04F374A4-702B-433E-ACDD-E1877B86CF75}" dt="2021-02-15T20:35:07.860" v="2241" actId="26606"/>
          <ac:spMkLst>
            <pc:docMk/>
            <pc:sldMk cId="1653732877" sldId="259"/>
            <ac:spMk id="15" creationId="{C70C3B59-DE2C-4611-8148-812575C5CA48}"/>
          </ac:spMkLst>
        </pc:spChg>
        <pc:spChg chg="add del">
          <ac:chgData name="John Tucker" userId="ff732cd9418481e4" providerId="LiveId" clId="{04F374A4-702B-433E-ACDD-E1877B86CF75}" dt="2021-02-15T20:35:21.045" v="2243" actId="26606"/>
          <ac:spMkLst>
            <pc:docMk/>
            <pc:sldMk cId="1653732877" sldId="259"/>
            <ac:spMk id="20" creationId="{33CD251C-A887-4D2F-925B-FC097198538B}"/>
          </ac:spMkLst>
        </pc:spChg>
        <pc:spChg chg="add del">
          <ac:chgData name="John Tucker" userId="ff732cd9418481e4" providerId="LiveId" clId="{04F374A4-702B-433E-ACDD-E1877B86CF75}" dt="2021-02-15T20:35:21.045" v="2243" actId="26606"/>
          <ac:spMkLst>
            <pc:docMk/>
            <pc:sldMk cId="1653732877" sldId="259"/>
            <ac:spMk id="21" creationId="{3B2069EE-A08E-44F0-B3F9-3CF8CC2DCAD5}"/>
          </ac:spMkLst>
        </pc:spChg>
        <pc:spChg chg="add del">
          <ac:chgData name="John Tucker" userId="ff732cd9418481e4" providerId="LiveId" clId="{04F374A4-702B-433E-ACDD-E1877B86CF75}" dt="2021-02-15T20:38:16.630" v="2256" actId="26606"/>
          <ac:spMkLst>
            <pc:docMk/>
            <pc:sldMk cId="1653732877" sldId="259"/>
            <ac:spMk id="23" creationId="{73DE2CFE-42F2-48F0-8706-5264E012B10C}"/>
          </ac:spMkLst>
        </pc:spChg>
        <pc:spChg chg="mod replId">
          <ac:chgData name="John Tucker" userId="ff732cd9418481e4" providerId="LiveId" clId="{04F374A4-702B-433E-ACDD-E1877B86CF75}" dt="2021-02-15T20:37:43.762" v="2250" actId="26606"/>
          <ac:spMkLst>
            <pc:docMk/>
            <pc:sldMk cId="1653732877" sldId="259"/>
            <ac:spMk id="24" creationId="{FD28DC91-F322-4D4E-B972-39BC94B1D4AF}"/>
          </ac:spMkLst>
        </pc:spChg>
        <pc:spChg chg="add del">
          <ac:chgData name="John Tucker" userId="ff732cd9418481e4" providerId="LiveId" clId="{04F374A4-702B-433E-ACDD-E1877B86CF75}" dt="2021-02-15T20:38:16.367" v="2255" actId="26606"/>
          <ac:spMkLst>
            <pc:docMk/>
            <pc:sldMk cId="1653732877" sldId="259"/>
            <ac:spMk id="28" creationId="{A3BAF07C-C39E-42EB-BB22-8D46691D9735}"/>
          </ac:spMkLst>
        </pc:spChg>
        <pc:spChg chg="add del">
          <ac:chgData name="John Tucker" userId="ff732cd9418481e4" providerId="LiveId" clId="{04F374A4-702B-433E-ACDD-E1877B86CF75}" dt="2021-02-15T20:37:43.762" v="2250" actId="26606"/>
          <ac:spMkLst>
            <pc:docMk/>
            <pc:sldMk cId="1653732877" sldId="259"/>
            <ac:spMk id="29" creationId="{B5FA7C47-B7C1-4D2E-AB49-ED23BA34BA83}"/>
          </ac:spMkLst>
        </pc:spChg>
        <pc:spChg chg="add del">
          <ac:chgData name="John Tucker" userId="ff732cd9418481e4" providerId="LiveId" clId="{04F374A4-702B-433E-ACDD-E1877B86CF75}" dt="2021-02-15T20:37:43.762" v="2250" actId="26606"/>
          <ac:spMkLst>
            <pc:docMk/>
            <pc:sldMk cId="1653732877" sldId="259"/>
            <ac:spMk id="31" creationId="{596EE156-ABF1-4329-A6BA-03B4254E0877}"/>
          </ac:spMkLst>
        </pc:spChg>
        <pc:spChg chg="add del">
          <ac:chgData name="John Tucker" userId="ff732cd9418481e4" providerId="LiveId" clId="{04F374A4-702B-433E-ACDD-E1877B86CF75}" dt="2021-02-15T20:37:43.762" v="2250" actId="26606"/>
          <ac:spMkLst>
            <pc:docMk/>
            <pc:sldMk cId="1653732877" sldId="259"/>
            <ac:spMk id="33" creationId="{19B9933F-AAB3-444A-8BB5-9CA194A8BC63}"/>
          </ac:spMkLst>
        </pc:spChg>
        <pc:spChg chg="add del">
          <ac:chgData name="John Tucker" userId="ff732cd9418481e4" providerId="LiveId" clId="{04F374A4-702B-433E-ACDD-E1877B86CF75}" dt="2021-02-15T20:37:43.762" v="2250" actId="26606"/>
          <ac:spMkLst>
            <pc:docMk/>
            <pc:sldMk cId="1653732877" sldId="259"/>
            <ac:spMk id="35" creationId="{7D20183A-0B1D-4A1F-89B1-ADBEDBC6E54E}"/>
          </ac:spMkLst>
        </pc:spChg>
        <pc:spChg chg="add del">
          <ac:chgData name="John Tucker" userId="ff732cd9418481e4" providerId="LiveId" clId="{04F374A4-702B-433E-ACDD-E1877B86CF75}" dt="2021-02-15T20:37:43.762" v="2250" actId="26606"/>
          <ac:spMkLst>
            <pc:docMk/>
            <pc:sldMk cId="1653732877" sldId="259"/>
            <ac:spMk id="37" creationId="{131031D3-26CD-4214-A9A4-5857EFA15A0C}"/>
          </ac:spMkLst>
        </pc:spChg>
        <pc:spChg chg="add del">
          <ac:chgData name="John Tucker" userId="ff732cd9418481e4" providerId="LiveId" clId="{04F374A4-702B-433E-ACDD-E1877B86CF75}" dt="2021-02-15T20:38:16.367" v="2255" actId="26606"/>
          <ac:spMkLst>
            <pc:docMk/>
            <pc:sldMk cId="1653732877" sldId="259"/>
            <ac:spMk id="51" creationId="{44C110BA-81E8-4247-853A-5F2B93E92E46}"/>
          </ac:spMkLst>
        </pc:spChg>
        <pc:spChg chg="mod">
          <ac:chgData name="John Tucker" userId="ff732cd9418481e4" providerId="LiveId" clId="{04F374A4-702B-433E-ACDD-E1877B86CF75}" dt="2021-02-16T01:08:44.525" v="2318" actId="27636"/>
          <ac:spMkLst>
            <pc:docMk/>
            <pc:sldMk cId="1653732877" sldId="259"/>
            <ac:spMk id="54" creationId="{4A7451A5-D964-4ABD-8437-ABE339BCB049}"/>
          </ac:spMkLst>
        </pc:spChg>
        <pc:spChg chg="mod replId">
          <ac:chgData name="John Tucker" userId="ff732cd9418481e4" providerId="LiveId" clId="{04F374A4-702B-433E-ACDD-E1877B86CF75}" dt="2021-02-16T01:01:41.996" v="2273" actId="26606"/>
          <ac:spMkLst>
            <pc:docMk/>
            <pc:sldMk cId="1653732877" sldId="259"/>
            <ac:spMk id="58" creationId="{4A7451A5-D964-4ABD-8437-ABE339BCB049}"/>
          </ac:spMkLst>
        </pc:spChg>
        <pc:spChg chg="add">
          <ac:chgData name="John Tucker" userId="ff732cd9418481e4" providerId="LiveId" clId="{04F374A4-702B-433E-ACDD-E1877B86CF75}" dt="2021-02-16T01:01:42.046" v="2274" actId="26606"/>
          <ac:spMkLst>
            <pc:docMk/>
            <pc:sldMk cId="1653732877" sldId="259"/>
            <ac:spMk id="59" creationId="{33CD251C-A887-4D2F-925B-FC097198538B}"/>
          </ac:spMkLst>
        </pc:spChg>
        <pc:spChg chg="add">
          <ac:chgData name="John Tucker" userId="ff732cd9418481e4" providerId="LiveId" clId="{04F374A4-702B-433E-ACDD-E1877B86CF75}" dt="2021-02-16T01:01:42.046" v="2274" actId="26606"/>
          <ac:spMkLst>
            <pc:docMk/>
            <pc:sldMk cId="1653732877" sldId="259"/>
            <ac:spMk id="61" creationId="{3B2069EE-A08E-44F0-B3F9-3CF8CC2DCAD5}"/>
          </ac:spMkLst>
        </pc:spChg>
        <pc:spChg chg="mod">
          <ac:chgData name="John Tucker" userId="ff732cd9418481e4" providerId="LiveId" clId="{04F374A4-702B-433E-ACDD-E1877B86CF75}" dt="2021-02-16T01:20:08.636" v="2379" actId="6549"/>
          <ac:spMkLst>
            <pc:docMk/>
            <pc:sldMk cId="1653732877" sldId="259"/>
            <ac:spMk id="67" creationId="{B2A6CB39-131D-4C83-B269-A1DBDA5818E5}"/>
          </ac:spMkLst>
        </pc:spChg>
        <pc:spChg chg="mod">
          <ac:chgData name="John Tucker" userId="ff732cd9418481e4" providerId="LiveId" clId="{04F374A4-702B-433E-ACDD-E1877B86CF75}" dt="2021-02-16T01:20:15.154" v="2381"/>
          <ac:spMkLst>
            <pc:docMk/>
            <pc:sldMk cId="1653732877" sldId="259"/>
            <ac:spMk id="70" creationId="{106113DD-0234-4D2B-8063-F1BBB3408442}"/>
          </ac:spMkLst>
        </pc:spChg>
        <pc:grpChg chg="add del">
          <ac:chgData name="John Tucker" userId="ff732cd9418481e4" providerId="LiveId" clId="{04F374A4-702B-433E-ACDD-E1877B86CF75}" dt="2021-02-15T20:37:43.762" v="2250" actId="26606"/>
          <ac:grpSpMkLst>
            <pc:docMk/>
            <pc:sldMk cId="1653732877" sldId="259"/>
            <ac:grpSpMk id="16" creationId="{20115D92-F3B0-4E6F-BDA9-88415BC337B2}"/>
          </ac:grpSpMkLst>
        </pc:grpChg>
        <pc:grpChg chg="add del">
          <ac:chgData name="John Tucker" userId="ff732cd9418481e4" providerId="LiveId" clId="{04F374A4-702B-433E-ACDD-E1877B86CF75}" dt="2021-02-15T20:35:21.045" v="2243" actId="26606"/>
          <ac:grpSpMkLst>
            <pc:docMk/>
            <pc:sldMk cId="1653732877" sldId="259"/>
            <ac:grpSpMk id="17" creationId="{C9888C69-11CC-40BA-BABF-F9B7E11C9156}"/>
          </ac:grpSpMkLst>
        </pc:grpChg>
        <pc:grpChg chg="add del">
          <ac:chgData name="John Tucker" userId="ff732cd9418481e4" providerId="LiveId" clId="{04F374A4-702B-433E-ACDD-E1877B86CF75}" dt="2021-02-15T20:38:16.367" v="2255" actId="26606"/>
          <ac:grpSpMkLst>
            <pc:docMk/>
            <pc:sldMk cId="1653732877" sldId="259"/>
            <ac:grpSpMk id="30" creationId="{D8E9CF54-0466-4261-9E62-0249E60E1886}"/>
          </ac:grpSpMkLst>
        </pc:grpChg>
        <pc:grpChg chg="add del mod">
          <ac:chgData name="John Tucker" userId="ff732cd9418481e4" providerId="LiveId" clId="{04F374A4-702B-433E-ACDD-E1877B86CF75}" dt="2021-02-16T01:09:35.596" v="2329" actId="478"/>
          <ac:grpSpMkLst>
            <pc:docMk/>
            <pc:sldMk cId="1653732877" sldId="259"/>
            <ac:grpSpMk id="52" creationId="{8DA0E057-A78D-4419-993D-AD220CF1B760}"/>
          </ac:grpSpMkLst>
        </pc:grpChg>
        <pc:grpChg chg="add del mod replId">
          <ac:chgData name="John Tucker" userId="ff732cd9418481e4" providerId="LiveId" clId="{04F374A4-702B-433E-ACDD-E1877B86CF75}" dt="2021-02-16T01:01:42.046" v="2274" actId="26606"/>
          <ac:grpSpMkLst>
            <pc:docMk/>
            <pc:sldMk cId="1653732877" sldId="259"/>
            <ac:grpSpMk id="56" creationId="{8DA0E057-A78D-4419-993D-AD220CF1B760}"/>
          </ac:grpSpMkLst>
        </pc:grpChg>
        <pc:grpChg chg="add del mod">
          <ac:chgData name="John Tucker" userId="ff732cd9418481e4" providerId="LiveId" clId="{04F374A4-702B-433E-ACDD-E1877B86CF75}" dt="2021-02-16T01:20:12.138" v="2380" actId="478"/>
          <ac:grpSpMkLst>
            <pc:docMk/>
            <pc:sldMk cId="1653732877" sldId="259"/>
            <ac:grpSpMk id="62" creationId="{0F13D59E-83CB-4FC6-AF71-2448FB1317BA}"/>
          </ac:grpSpMkLst>
        </pc:grpChg>
        <pc:grpChg chg="add">
          <ac:chgData name="John Tucker" userId="ff732cd9418481e4" providerId="LiveId" clId="{04F374A4-702B-433E-ACDD-E1877B86CF75}" dt="2021-02-16T01:01:42.046" v="2274" actId="26606"/>
          <ac:grpSpMkLst>
            <pc:docMk/>
            <pc:sldMk cId="1653732877" sldId="259"/>
            <ac:grpSpMk id="63" creationId="{C9888C69-11CC-40BA-BABF-F9B7E11C9156}"/>
          </ac:grpSpMkLst>
        </pc:grpChg>
        <pc:grpChg chg="add mod">
          <ac:chgData name="John Tucker" userId="ff732cd9418481e4" providerId="LiveId" clId="{04F374A4-702B-433E-ACDD-E1877B86CF75}" dt="2021-02-16T01:20:15.154" v="2381"/>
          <ac:grpSpMkLst>
            <pc:docMk/>
            <pc:sldMk cId="1653732877" sldId="259"/>
            <ac:grpSpMk id="68" creationId="{3D468ABB-51E8-483D-8146-AFC2C84EAFBC}"/>
          </ac:grpSpMkLst>
        </pc:grpChg>
        <pc:picChg chg="del">
          <ac:chgData name="John Tucker" userId="ff732cd9418481e4" providerId="LiveId" clId="{04F374A4-702B-433E-ACDD-E1877B86CF75}" dt="2021-02-15T18:55:06.339" v="1545" actId="478"/>
          <ac:picMkLst>
            <pc:docMk/>
            <pc:sldMk cId="1653732877" sldId="259"/>
            <ac:picMk id="5" creationId="{3104AAAD-48CF-4A21-9BF3-BB7BA0B1612E}"/>
          </ac:picMkLst>
        </pc:picChg>
        <pc:picChg chg="add del mod">
          <ac:chgData name="John Tucker" userId="ff732cd9418481e4" providerId="LiveId" clId="{04F374A4-702B-433E-ACDD-E1877B86CF75}" dt="2021-02-16T01:01:17.544" v="2272" actId="21"/>
          <ac:picMkLst>
            <pc:docMk/>
            <pc:sldMk cId="1653732877" sldId="259"/>
            <ac:picMk id="6" creationId="{44C16FD1-39ED-4272-BD1B-63C4F289F614}"/>
          </ac:picMkLst>
        </pc:picChg>
        <pc:picChg chg="add del mod">
          <ac:chgData name="John Tucker" userId="ff732cd9418481e4" providerId="LiveId" clId="{04F374A4-702B-433E-ACDD-E1877B86CF75}" dt="2021-02-15T20:39:47.534" v="2266" actId="478"/>
          <ac:picMkLst>
            <pc:docMk/>
            <pc:sldMk cId="1653732877" sldId="259"/>
            <ac:picMk id="8" creationId="{A19160F8-A50E-4B02-970E-AEDBE1D9902A}"/>
          </ac:picMkLst>
        </pc:picChg>
        <pc:picChg chg="mod replId">
          <ac:chgData name="John Tucker" userId="ff732cd9418481e4" providerId="LiveId" clId="{04F374A4-702B-433E-ACDD-E1877B86CF75}" dt="2021-02-15T20:37:43.762" v="2250" actId="26606"/>
          <ac:picMkLst>
            <pc:docMk/>
            <pc:sldMk cId="1653732877" sldId="259"/>
            <ac:picMk id="22" creationId="{37566514-320A-49FF-902D-EC56BC76127A}"/>
          </ac:picMkLst>
        </pc:picChg>
        <pc:picChg chg="mod replId">
          <ac:chgData name="John Tucker" userId="ff732cd9418481e4" providerId="LiveId" clId="{04F374A4-702B-433E-ACDD-E1877B86CF75}" dt="2021-02-16T01:01:41.996" v="2273" actId="26606"/>
          <ac:picMkLst>
            <pc:docMk/>
            <pc:sldMk cId="1653732877" sldId="259"/>
            <ac:picMk id="57" creationId="{23123909-5CDA-4806-B645-D576740D12AB}"/>
          </ac:picMkLst>
        </pc:picChg>
        <pc:picChg chg="add mod">
          <ac:chgData name="John Tucker" userId="ff732cd9418481e4" providerId="LiveId" clId="{04F374A4-702B-433E-ACDD-E1877B86CF75}" dt="2021-02-16T01:08:21.827" v="2315" actId="1076"/>
          <ac:picMkLst>
            <pc:docMk/>
            <pc:sldMk cId="1653732877" sldId="259"/>
            <ac:picMk id="60" creationId="{27F533F8-DF38-4153-AEA1-CA3680F202FD}"/>
          </ac:picMkLst>
        </pc:picChg>
        <pc:picChg chg="mod">
          <ac:chgData name="John Tucker" userId="ff732cd9418481e4" providerId="LiveId" clId="{04F374A4-702B-433E-ACDD-E1877B86CF75}" dt="2021-02-16T01:09:38.143" v="2330"/>
          <ac:picMkLst>
            <pc:docMk/>
            <pc:sldMk cId="1653732877" sldId="259"/>
            <ac:picMk id="66" creationId="{EB3A7638-1627-4F3D-92A5-6ED369377A2B}"/>
          </ac:picMkLst>
        </pc:picChg>
        <pc:picChg chg="mod">
          <ac:chgData name="John Tucker" userId="ff732cd9418481e4" providerId="LiveId" clId="{04F374A4-702B-433E-ACDD-E1877B86CF75}" dt="2021-02-16T01:20:15.154" v="2381"/>
          <ac:picMkLst>
            <pc:docMk/>
            <pc:sldMk cId="1653732877" sldId="259"/>
            <ac:picMk id="69" creationId="{FDF5B6DC-46A3-4B2C-AAAB-CAAF072A61CC}"/>
          </ac:picMkLst>
        </pc:picChg>
      </pc:sldChg>
      <pc:sldChg chg="addSp delSp modSp mod ord setBg">
        <pc:chgData name="John Tucker" userId="ff732cd9418481e4" providerId="LiveId" clId="{04F374A4-702B-433E-ACDD-E1877B86CF75}" dt="2021-02-16T01:20:30.323" v="2383"/>
        <pc:sldMkLst>
          <pc:docMk/>
          <pc:sldMk cId="2124579518" sldId="260"/>
        </pc:sldMkLst>
        <pc:spChg chg="mod">
          <ac:chgData name="John Tucker" userId="ff732cd9418481e4" providerId="LiveId" clId="{04F374A4-702B-433E-ACDD-E1877B86CF75}" dt="2021-02-16T01:07:07.966" v="2297" actId="1076"/>
          <ac:spMkLst>
            <pc:docMk/>
            <pc:sldMk cId="2124579518" sldId="260"/>
            <ac:spMk id="2" creationId="{08A7C21B-C0A0-4925-841E-CD8219BDC4C2}"/>
          </ac:spMkLst>
        </pc:spChg>
        <pc:spChg chg="mod">
          <ac:chgData name="John Tucker" userId="ff732cd9418481e4" providerId="LiveId" clId="{04F374A4-702B-433E-ACDD-E1877B86CF75}" dt="2021-02-16T01:02:14.054" v="2275" actId="26606"/>
          <ac:spMkLst>
            <pc:docMk/>
            <pc:sldMk cId="2124579518" sldId="260"/>
            <ac:spMk id="3" creationId="{0AAE1453-4D71-48B2-A009-5F961329A305}"/>
          </ac:spMkLst>
        </pc:spChg>
        <pc:spChg chg="add del mod">
          <ac:chgData name="John Tucker" userId="ff732cd9418481e4" providerId="LiveId" clId="{04F374A4-702B-433E-ACDD-E1877B86CF75}" dt="2021-02-16T01:15:33.563" v="2359" actId="478"/>
          <ac:spMkLst>
            <pc:docMk/>
            <pc:sldMk cId="2124579518" sldId="260"/>
            <ac:spMk id="6" creationId="{5B675475-D0D9-4D73-955F-5F35002ECC00}"/>
          </ac:spMkLst>
        </pc:spChg>
        <pc:spChg chg="add del">
          <ac:chgData name="John Tucker" userId="ff732cd9418481e4" providerId="LiveId" clId="{04F374A4-702B-433E-ACDD-E1877B86CF75}" dt="2021-02-16T01:02:14.054" v="2275" actId="26606"/>
          <ac:spMkLst>
            <pc:docMk/>
            <pc:sldMk cId="2124579518" sldId="260"/>
            <ac:spMk id="13" creationId="{81AEB8A9-B768-4E30-BA55-D919E6687343}"/>
          </ac:spMkLst>
        </pc:spChg>
        <pc:spChg chg="mod">
          <ac:chgData name="John Tucker" userId="ff732cd9418481e4" providerId="LiveId" clId="{04F374A4-702B-433E-ACDD-E1877B86CF75}" dt="2021-02-16T01:09:50.517" v="2331"/>
          <ac:spMkLst>
            <pc:docMk/>
            <pc:sldMk cId="2124579518" sldId="260"/>
            <ac:spMk id="14" creationId="{02A90643-16FD-404B-B7A2-2D3A54A42EE3}"/>
          </ac:spMkLst>
        </pc:spChg>
        <pc:spChg chg="add">
          <ac:chgData name="John Tucker" userId="ff732cd9418481e4" providerId="LiveId" clId="{04F374A4-702B-433E-ACDD-E1877B86CF75}" dt="2021-02-16T01:02:14.054" v="2275" actId="26606"/>
          <ac:spMkLst>
            <pc:docMk/>
            <pc:sldMk cId="2124579518" sldId="260"/>
            <ac:spMk id="18" creationId="{33CD251C-A887-4D2F-925B-FC097198538B}"/>
          </ac:spMkLst>
        </pc:spChg>
        <pc:spChg chg="add">
          <ac:chgData name="John Tucker" userId="ff732cd9418481e4" providerId="LiveId" clId="{04F374A4-702B-433E-ACDD-E1877B86CF75}" dt="2021-02-16T01:02:14.054" v="2275" actId="26606"/>
          <ac:spMkLst>
            <pc:docMk/>
            <pc:sldMk cId="2124579518" sldId="260"/>
            <ac:spMk id="20" creationId="{3B2069EE-A08E-44F0-B3F9-3CF8CC2DCAD5}"/>
          </ac:spMkLst>
        </pc:spChg>
        <pc:spChg chg="mod">
          <ac:chgData name="John Tucker" userId="ff732cd9418481e4" providerId="LiveId" clId="{04F374A4-702B-433E-ACDD-E1877B86CF75}" dt="2021-02-16T01:20:30.323" v="2383"/>
          <ac:spMkLst>
            <pc:docMk/>
            <pc:sldMk cId="2124579518" sldId="260"/>
            <ac:spMk id="21" creationId="{5E350573-8030-4B46-8BE5-D29EB08F57E8}"/>
          </ac:spMkLst>
        </pc:spChg>
        <pc:grpChg chg="add del mod">
          <ac:chgData name="John Tucker" userId="ff732cd9418481e4" providerId="LiveId" clId="{04F374A4-702B-433E-ACDD-E1877B86CF75}" dt="2021-02-16T01:20:27.979" v="2382" actId="478"/>
          <ac:grpSpMkLst>
            <pc:docMk/>
            <pc:sldMk cId="2124579518" sldId="260"/>
            <ac:grpSpMk id="11" creationId="{48D0E33C-19C6-4C82-8A44-22B4B4BF7254}"/>
          </ac:grpSpMkLst>
        </pc:grpChg>
        <pc:grpChg chg="add mod">
          <ac:chgData name="John Tucker" userId="ff732cd9418481e4" providerId="LiveId" clId="{04F374A4-702B-433E-ACDD-E1877B86CF75}" dt="2021-02-16T01:20:30.323" v="2383"/>
          <ac:grpSpMkLst>
            <pc:docMk/>
            <pc:sldMk cId="2124579518" sldId="260"/>
            <ac:grpSpMk id="17" creationId="{5800DF1B-F936-401C-B6F2-31FF555E5F30}"/>
          </ac:grpSpMkLst>
        </pc:grpChg>
        <pc:grpChg chg="add">
          <ac:chgData name="John Tucker" userId="ff732cd9418481e4" providerId="LiveId" clId="{04F374A4-702B-433E-ACDD-E1877B86CF75}" dt="2021-02-16T01:02:14.054" v="2275" actId="26606"/>
          <ac:grpSpMkLst>
            <pc:docMk/>
            <pc:sldMk cId="2124579518" sldId="260"/>
            <ac:grpSpMk id="22" creationId="{C9888C69-11CC-40BA-BABF-F9B7E11C9156}"/>
          </ac:grpSpMkLst>
        </pc:grpChg>
        <pc:picChg chg="add del mod">
          <ac:chgData name="John Tucker" userId="ff732cd9418481e4" providerId="LiveId" clId="{04F374A4-702B-433E-ACDD-E1877B86CF75}" dt="2021-02-16T01:15:37.692" v="2360" actId="14100"/>
          <ac:picMkLst>
            <pc:docMk/>
            <pc:sldMk cId="2124579518" sldId="260"/>
            <ac:picMk id="5" creationId="{4F2218A4-0D58-4E1A-9E19-DFE3CFD60E4A}"/>
          </ac:picMkLst>
        </pc:picChg>
        <pc:picChg chg="del mod">
          <ac:chgData name="John Tucker" userId="ff732cd9418481e4" providerId="LiveId" clId="{04F374A4-702B-433E-ACDD-E1877B86CF75}" dt="2021-02-16T01:09:53.365" v="2332" actId="478"/>
          <ac:picMkLst>
            <pc:docMk/>
            <pc:sldMk cId="2124579518" sldId="260"/>
            <ac:picMk id="8" creationId="{A19160F8-A50E-4B02-970E-AEDBE1D9902A}"/>
          </ac:picMkLst>
        </pc:picChg>
        <pc:picChg chg="mod">
          <ac:chgData name="John Tucker" userId="ff732cd9418481e4" providerId="LiveId" clId="{04F374A4-702B-433E-ACDD-E1877B86CF75}" dt="2021-02-16T01:09:50.517" v="2331"/>
          <ac:picMkLst>
            <pc:docMk/>
            <pc:sldMk cId="2124579518" sldId="260"/>
            <ac:picMk id="12" creationId="{652E1819-502B-4289-B4C4-6A0AE67BECC4}"/>
          </ac:picMkLst>
        </pc:picChg>
        <pc:picChg chg="mod">
          <ac:chgData name="John Tucker" userId="ff732cd9418481e4" providerId="LiveId" clId="{04F374A4-702B-433E-ACDD-E1877B86CF75}" dt="2021-02-16T01:20:30.323" v="2383"/>
          <ac:picMkLst>
            <pc:docMk/>
            <pc:sldMk cId="2124579518" sldId="260"/>
            <ac:picMk id="19" creationId="{21E32637-69F2-4BF4-8AB7-6FA26BB88772}"/>
          </ac:picMkLst>
        </pc:picChg>
      </pc:sldChg>
      <pc:sldChg chg="addSp delSp modSp new mod setBg">
        <pc:chgData name="John Tucker" userId="ff732cd9418481e4" providerId="LiveId" clId="{04F374A4-702B-433E-ACDD-E1877B86CF75}" dt="2021-02-16T01:22:08.225" v="2391" actId="14100"/>
        <pc:sldMkLst>
          <pc:docMk/>
          <pc:sldMk cId="3708264892" sldId="261"/>
        </pc:sldMkLst>
        <pc:spChg chg="add mod">
          <ac:chgData name="John Tucker" userId="ff732cd9418481e4" providerId="LiveId" clId="{04F374A4-702B-433E-ACDD-E1877B86CF75}" dt="2021-02-16T01:16:54.179" v="2364" actId="27636"/>
          <ac:spMkLst>
            <pc:docMk/>
            <pc:sldMk cId="3708264892" sldId="261"/>
            <ac:spMk id="4" creationId="{A23D0A12-68DC-4025-8F3B-B210E657C927}"/>
          </ac:spMkLst>
        </pc:spChg>
        <pc:spChg chg="add del">
          <ac:chgData name="John Tucker" userId="ff732cd9418481e4" providerId="LiveId" clId="{04F374A4-702B-433E-ACDD-E1877B86CF75}" dt="2021-02-16T01:10:19.585" v="2333" actId="26606"/>
          <ac:spMkLst>
            <pc:docMk/>
            <pc:sldMk cId="3708264892" sldId="261"/>
            <ac:spMk id="8" creationId="{42A4FC2C-047E-45A5-965D-8E1E3BF09BC6}"/>
          </ac:spMkLst>
        </pc:spChg>
        <pc:spChg chg="add del">
          <ac:chgData name="John Tucker" userId="ff732cd9418481e4" providerId="LiveId" clId="{04F374A4-702B-433E-ACDD-E1877B86CF75}" dt="2021-02-16T01:03:42.610" v="2279" actId="26606"/>
          <ac:spMkLst>
            <pc:docMk/>
            <pc:sldMk cId="3708264892" sldId="261"/>
            <ac:spMk id="10" creationId="{746E2A38-ACC8-44E6-85E2-A79CBAF15174}"/>
          </ac:spMkLst>
        </pc:spChg>
        <pc:spChg chg="add">
          <ac:chgData name="John Tucker" userId="ff732cd9418481e4" providerId="LiveId" clId="{04F374A4-702B-433E-ACDD-E1877B86CF75}" dt="2021-02-16T01:10:19.585" v="2333" actId="26606"/>
          <ac:spMkLst>
            <pc:docMk/>
            <pc:sldMk cId="3708264892" sldId="261"/>
            <ac:spMk id="11" creationId="{8761DDFE-071F-4200-B0AA-394476C2D2D6}"/>
          </ac:spMkLst>
        </pc:spChg>
        <pc:spChg chg="add del">
          <ac:chgData name="John Tucker" userId="ff732cd9418481e4" providerId="LiveId" clId="{04F374A4-702B-433E-ACDD-E1877B86CF75}" dt="2021-02-16T01:02:46.918" v="2277" actId="26606"/>
          <ac:spMkLst>
            <pc:docMk/>
            <pc:sldMk cId="3708264892" sldId="261"/>
            <ac:spMk id="13" creationId="{91F32EBA-ED97-466E-8CFA-8382584155D0}"/>
          </ac:spMkLst>
        </pc:spChg>
        <pc:spChg chg="add del">
          <ac:chgData name="John Tucker" userId="ff732cd9418481e4" providerId="LiveId" clId="{04F374A4-702B-433E-ACDD-E1877B86CF75}" dt="2021-02-16T01:02:46.918" v="2277" actId="26606"/>
          <ac:spMkLst>
            <pc:docMk/>
            <pc:sldMk cId="3708264892" sldId="261"/>
            <ac:spMk id="15" creationId="{912C5E87-CB8A-4EB6-9DF9-90164F54C680}"/>
          </ac:spMkLst>
        </pc:spChg>
        <pc:spChg chg="mod">
          <ac:chgData name="John Tucker" userId="ff732cd9418481e4" providerId="LiveId" clId="{04F374A4-702B-433E-ACDD-E1877B86CF75}" dt="2021-02-16T01:10:42.311" v="2336"/>
          <ac:spMkLst>
            <pc:docMk/>
            <pc:sldMk cId="3708264892" sldId="261"/>
            <ac:spMk id="16" creationId="{80F2A93F-A79A-4482-B337-194A77805302}"/>
          </ac:spMkLst>
        </pc:spChg>
        <pc:spChg chg="mod">
          <ac:chgData name="John Tucker" userId="ff732cd9418481e4" providerId="LiveId" clId="{04F374A4-702B-433E-ACDD-E1877B86CF75}" dt="2021-02-16T01:20:44.718" v="2385"/>
          <ac:spMkLst>
            <pc:docMk/>
            <pc:sldMk cId="3708264892" sldId="261"/>
            <ac:spMk id="19" creationId="{20F0A394-4344-47EC-9C7D-27530C4394C6}"/>
          </ac:spMkLst>
        </pc:spChg>
        <pc:spChg chg="mod">
          <ac:chgData name="John Tucker" userId="ff732cd9418481e4" providerId="LiveId" clId="{04F374A4-702B-433E-ACDD-E1877B86CF75}" dt="2021-02-16T01:21:38.111" v="2388"/>
          <ac:spMkLst>
            <pc:docMk/>
            <pc:sldMk cId="3708264892" sldId="261"/>
            <ac:spMk id="22" creationId="{A15D481B-0441-493B-A99B-0E3FFEA38BEC}"/>
          </ac:spMkLst>
        </pc:spChg>
        <pc:grpChg chg="add del mod">
          <ac:chgData name="John Tucker" userId="ff732cd9418481e4" providerId="LiveId" clId="{04F374A4-702B-433E-ACDD-E1877B86CF75}" dt="2021-02-16T01:20:39.915" v="2384" actId="478"/>
          <ac:grpSpMkLst>
            <pc:docMk/>
            <pc:sldMk cId="3708264892" sldId="261"/>
            <ac:grpSpMk id="12" creationId="{E3F7D618-1092-4BED-9C77-0E055851A232}"/>
          </ac:grpSpMkLst>
        </pc:grpChg>
        <pc:grpChg chg="add del mod">
          <ac:chgData name="John Tucker" userId="ff732cd9418481e4" providerId="LiveId" clId="{04F374A4-702B-433E-ACDD-E1877B86CF75}" dt="2021-02-16T01:21:32.387" v="2387" actId="478"/>
          <ac:grpSpMkLst>
            <pc:docMk/>
            <pc:sldMk cId="3708264892" sldId="261"/>
            <ac:grpSpMk id="17" creationId="{E8318F60-ABDC-42FD-B950-7BBEA9551741}"/>
          </ac:grpSpMkLst>
        </pc:grpChg>
        <pc:grpChg chg="add mod">
          <ac:chgData name="John Tucker" userId="ff732cd9418481e4" providerId="LiveId" clId="{04F374A4-702B-433E-ACDD-E1877B86CF75}" dt="2021-02-16T01:21:38.111" v="2388"/>
          <ac:grpSpMkLst>
            <pc:docMk/>
            <pc:sldMk cId="3708264892" sldId="261"/>
            <ac:grpSpMk id="20" creationId="{8B7737FF-045C-4DB1-9F36-C089C04A4A4D}"/>
          </ac:grpSpMkLst>
        </pc:grpChg>
        <pc:picChg chg="add mod ord">
          <ac:chgData name="John Tucker" userId="ff732cd9418481e4" providerId="LiveId" clId="{04F374A4-702B-433E-ACDD-E1877B86CF75}" dt="2021-02-16T01:22:08.225" v="2391" actId="14100"/>
          <ac:picMkLst>
            <pc:docMk/>
            <pc:sldMk cId="3708264892" sldId="261"/>
            <ac:picMk id="3" creationId="{304D74B2-DE8F-4C4E-A50C-0EEB6556E91F}"/>
          </ac:picMkLst>
        </pc:picChg>
        <pc:picChg chg="add del mod">
          <ac:chgData name="John Tucker" userId="ff732cd9418481e4" providerId="LiveId" clId="{04F374A4-702B-433E-ACDD-E1877B86CF75}" dt="2021-02-16T01:10:45.790" v="2337" actId="478"/>
          <ac:picMkLst>
            <pc:docMk/>
            <pc:sldMk cId="3708264892" sldId="261"/>
            <ac:picMk id="6" creationId="{2089DF9B-DA3A-4D49-BB82-DB994881C6B0}"/>
          </ac:picMkLst>
        </pc:picChg>
        <pc:picChg chg="mod">
          <ac:chgData name="John Tucker" userId="ff732cd9418481e4" providerId="LiveId" clId="{04F374A4-702B-433E-ACDD-E1877B86CF75}" dt="2021-02-16T01:10:42.311" v="2336"/>
          <ac:picMkLst>
            <pc:docMk/>
            <pc:sldMk cId="3708264892" sldId="261"/>
            <ac:picMk id="14" creationId="{75446116-CF45-4BF9-BDB4-ADE462D5AAFC}"/>
          </ac:picMkLst>
        </pc:picChg>
        <pc:picChg chg="mod">
          <ac:chgData name="John Tucker" userId="ff732cd9418481e4" providerId="LiveId" clId="{04F374A4-702B-433E-ACDD-E1877B86CF75}" dt="2021-02-16T01:20:44.718" v="2385"/>
          <ac:picMkLst>
            <pc:docMk/>
            <pc:sldMk cId="3708264892" sldId="261"/>
            <ac:picMk id="18" creationId="{4164B1C2-449D-4F69-AFEC-D0191C54662D}"/>
          </ac:picMkLst>
        </pc:picChg>
        <pc:picChg chg="mod">
          <ac:chgData name="John Tucker" userId="ff732cd9418481e4" providerId="LiveId" clId="{04F374A4-702B-433E-ACDD-E1877B86CF75}" dt="2021-02-16T01:21:38.111" v="2388"/>
          <ac:picMkLst>
            <pc:docMk/>
            <pc:sldMk cId="3708264892" sldId="261"/>
            <ac:picMk id="21" creationId="{F5BA60AD-545E-463B-80FD-79CD6DD0B7A9}"/>
          </ac:picMkLst>
        </pc:picChg>
      </pc:sldChg>
      <pc:sldChg chg="modSp mod modAnim">
        <pc:chgData name="John Tucker" userId="ff732cd9418481e4" providerId="LiveId" clId="{04F374A4-702B-433E-ACDD-E1877B86CF75}" dt="2021-02-16T01:35:39.141" v="2858"/>
        <pc:sldMkLst>
          <pc:docMk/>
          <pc:sldMk cId="598315574" sldId="262"/>
        </pc:sldMkLst>
        <pc:spChg chg="mod">
          <ac:chgData name="John Tucker" userId="ff732cd9418481e4" providerId="LiveId" clId="{04F374A4-702B-433E-ACDD-E1877B86CF75}" dt="2021-02-16T01:24:17.954" v="2404" actId="20577"/>
          <ac:spMkLst>
            <pc:docMk/>
            <pc:sldMk cId="598315574" sldId="262"/>
            <ac:spMk id="2" creationId="{08A7C21B-C0A0-4925-841E-CD8219BDC4C2}"/>
          </ac:spMkLst>
        </pc:spChg>
        <pc:spChg chg="mod">
          <ac:chgData name="John Tucker" userId="ff732cd9418481e4" providerId="LiveId" clId="{04F374A4-702B-433E-ACDD-E1877B86CF75}" dt="2021-02-16T01:30:13.817" v="2844" actId="20577"/>
          <ac:spMkLst>
            <pc:docMk/>
            <pc:sldMk cId="598315574" sldId="262"/>
            <ac:spMk id="3" creationId="{0AAE1453-4D71-48B2-A009-5F961329A305}"/>
          </ac:spMkLst>
        </pc:spChg>
      </pc:sldChg>
      <pc:sldChg chg="add del">
        <pc:chgData name="John Tucker" userId="ff732cd9418481e4" providerId="LiveId" clId="{04F374A4-702B-433E-ACDD-E1877B86CF75}" dt="2021-02-15T20:13:28.467" v="2159"/>
        <pc:sldMkLst>
          <pc:docMk/>
          <pc:sldMk cId="1300008637" sldId="262"/>
        </pc:sldMkLst>
      </pc:sldChg>
      <pc:sldChg chg="del delDesignElem">
        <pc:chgData name="John Tucker" userId="ff732cd9418481e4" providerId="LiveId" clId="{04F374A4-702B-433E-ACDD-E1877B86CF75}" dt="2021-02-16T01:23:32.212" v="2395" actId="47"/>
        <pc:sldMkLst>
          <pc:docMk/>
          <pc:sldMk cId="2699546152" sldId="262"/>
        </pc:sldMkLst>
      </pc:sldChg>
      <pc:sldChg chg="del delDesignElem">
        <pc:chgData name="John Tucker" userId="ff732cd9418481e4" providerId="LiveId" clId="{04F374A4-702B-433E-ACDD-E1877B86CF75}" dt="2021-02-16T01:23:12.701" v="2393" actId="47"/>
        <pc:sldMkLst>
          <pc:docMk/>
          <pc:sldMk cId="4082400574" sldId="262"/>
        </pc:sldMkLst>
      </pc:sldChg>
      <pc:sldChg chg="add del">
        <pc:chgData name="John Tucker" userId="ff732cd9418481e4" providerId="LiveId" clId="{04F374A4-702B-433E-ACDD-E1877B86CF75}" dt="2021-02-15T20:13:47.329" v="2161"/>
        <pc:sldMkLst>
          <pc:docMk/>
          <pc:sldMk cId="4261597929" sldId="262"/>
        </pc:sldMkLst>
      </pc:sldChg>
      <pc:sldChg chg="addSp delSp modSp mod">
        <pc:chgData name="John Tucker" userId="ff732cd9418481e4" providerId="LiveId" clId="{04F374A4-702B-433E-ACDD-E1877B86CF75}" dt="2021-03-03T21:12:07.723" v="6854" actId="14100"/>
        <pc:sldMkLst>
          <pc:docMk/>
          <pc:sldMk cId="2654697804" sldId="263"/>
        </pc:sldMkLst>
        <pc:spChg chg="mod">
          <ac:chgData name="John Tucker" userId="ff732cd9418481e4" providerId="LiveId" clId="{04F374A4-702B-433E-ACDD-E1877B86CF75}" dt="2021-03-03T21:00:41.734" v="6832" actId="1076"/>
          <ac:spMkLst>
            <pc:docMk/>
            <pc:sldMk cId="2654697804" sldId="263"/>
            <ac:spMk id="4" creationId="{95C3ED6F-0ABA-4CB7-B0D9-5339A5CABC17}"/>
          </ac:spMkLst>
        </pc:spChg>
        <pc:spChg chg="del mod">
          <ac:chgData name="John Tucker" userId="ff732cd9418481e4" providerId="LiveId" clId="{04F374A4-702B-433E-ACDD-E1877B86CF75}" dt="2021-02-25T18:36:07.393" v="6755" actId="478"/>
          <ac:spMkLst>
            <pc:docMk/>
            <pc:sldMk cId="2654697804" sldId="263"/>
            <ac:spMk id="9" creationId="{9703E495-D102-403C-A8D4-4B57AD0E38E3}"/>
          </ac:spMkLst>
        </pc:spChg>
        <pc:spChg chg="del mod">
          <ac:chgData name="John Tucker" userId="ff732cd9418481e4" providerId="LiveId" clId="{04F374A4-702B-433E-ACDD-E1877B86CF75}" dt="2021-02-16T16:10:52.814" v="3508" actId="478"/>
          <ac:spMkLst>
            <pc:docMk/>
            <pc:sldMk cId="2654697804" sldId="263"/>
            <ac:spMk id="10" creationId="{D0B1516E-2933-4DA9-AD61-27ED2A914573}"/>
          </ac:spMkLst>
        </pc:spChg>
        <pc:spChg chg="mod">
          <ac:chgData name="John Tucker" userId="ff732cd9418481e4" providerId="LiveId" clId="{04F374A4-702B-433E-ACDD-E1877B86CF75}" dt="2021-02-16T17:16:59.515" v="4145" actId="1076"/>
          <ac:spMkLst>
            <pc:docMk/>
            <pc:sldMk cId="2654697804" sldId="263"/>
            <ac:spMk id="12" creationId="{EE0E6BF7-DD22-4D6C-97C8-D63F18732718}"/>
          </ac:spMkLst>
        </pc:spChg>
        <pc:spChg chg="mod">
          <ac:chgData name="John Tucker" userId="ff732cd9418481e4" providerId="LiveId" clId="{04F374A4-702B-433E-ACDD-E1877B86CF75}" dt="2021-02-16T17:17:07.972" v="4147" actId="1076"/>
          <ac:spMkLst>
            <pc:docMk/>
            <pc:sldMk cId="2654697804" sldId="263"/>
            <ac:spMk id="14" creationId="{57CDB00B-4A5A-405B-87BA-216AA774CB69}"/>
          </ac:spMkLst>
        </pc:spChg>
        <pc:spChg chg="del mod">
          <ac:chgData name="John Tucker" userId="ff732cd9418481e4" providerId="LiveId" clId="{04F374A4-702B-433E-ACDD-E1877B86CF75}" dt="2021-02-25T18:36:22.253" v="6760" actId="478"/>
          <ac:spMkLst>
            <pc:docMk/>
            <pc:sldMk cId="2654697804" sldId="263"/>
            <ac:spMk id="15" creationId="{E759E382-79E6-4E4D-AD22-8F12CB28E22D}"/>
          </ac:spMkLst>
        </pc:spChg>
        <pc:spChg chg="del mod">
          <ac:chgData name="John Tucker" userId="ff732cd9418481e4" providerId="LiveId" clId="{04F374A4-702B-433E-ACDD-E1877B86CF75}" dt="2021-02-16T16:10:54.382" v="3509" actId="478"/>
          <ac:spMkLst>
            <pc:docMk/>
            <pc:sldMk cId="2654697804" sldId="263"/>
            <ac:spMk id="20" creationId="{8E1C8D92-95B4-4C06-A1DE-FF166CFDB51F}"/>
          </ac:spMkLst>
        </pc:spChg>
        <pc:spChg chg="del mod">
          <ac:chgData name="John Tucker" userId="ff732cd9418481e4" providerId="LiveId" clId="{04F374A4-702B-433E-ACDD-E1877B86CF75}" dt="2021-02-16T16:10:55.716" v="3510" actId="478"/>
          <ac:spMkLst>
            <pc:docMk/>
            <pc:sldMk cId="2654697804" sldId="263"/>
            <ac:spMk id="21" creationId="{944373F6-B33B-44ED-A6FF-4E3B4DF32AF7}"/>
          </ac:spMkLst>
        </pc:spChg>
        <pc:spChg chg="del mod">
          <ac:chgData name="John Tucker" userId="ff732cd9418481e4" providerId="LiveId" clId="{04F374A4-702B-433E-ACDD-E1877B86CF75}" dt="2021-02-16T16:10:57.616" v="3511" actId="478"/>
          <ac:spMkLst>
            <pc:docMk/>
            <pc:sldMk cId="2654697804" sldId="263"/>
            <ac:spMk id="28" creationId="{791B11D0-E47E-40D5-87F5-D7616983C85C}"/>
          </ac:spMkLst>
        </pc:spChg>
        <pc:spChg chg="del">
          <ac:chgData name="John Tucker" userId="ff732cd9418481e4" providerId="LiveId" clId="{04F374A4-702B-433E-ACDD-E1877B86CF75}" dt="2021-02-16T16:11:03.977" v="3514" actId="478"/>
          <ac:spMkLst>
            <pc:docMk/>
            <pc:sldMk cId="2654697804" sldId="263"/>
            <ac:spMk id="29" creationId="{028010A1-317C-42C3-A705-7D9F16EDACC5}"/>
          </ac:spMkLst>
        </pc:spChg>
        <pc:spChg chg="del mod">
          <ac:chgData name="John Tucker" userId="ff732cd9418481e4" providerId="LiveId" clId="{04F374A4-702B-433E-ACDD-E1877B86CF75}" dt="2021-02-16T16:11:02.077" v="3513" actId="478"/>
          <ac:spMkLst>
            <pc:docMk/>
            <pc:sldMk cId="2654697804" sldId="263"/>
            <ac:spMk id="30" creationId="{BCE23A90-E8BB-411E-9750-6C1C6FC90C54}"/>
          </ac:spMkLst>
        </pc:spChg>
        <pc:spChg chg="del mod">
          <ac:chgData name="John Tucker" userId="ff732cd9418481e4" providerId="LiveId" clId="{04F374A4-702B-433E-ACDD-E1877B86CF75}" dt="2021-02-16T16:10:59.391" v="3512" actId="478"/>
          <ac:spMkLst>
            <pc:docMk/>
            <pc:sldMk cId="2654697804" sldId="263"/>
            <ac:spMk id="32" creationId="{0293B1B6-98AE-449A-ACD6-B834F5EAB995}"/>
          </ac:spMkLst>
        </pc:spChg>
        <pc:spChg chg="mod">
          <ac:chgData name="John Tucker" userId="ff732cd9418481e4" providerId="LiveId" clId="{04F374A4-702B-433E-ACDD-E1877B86CF75}" dt="2021-02-16T17:15:19.405" v="4133" actId="1076"/>
          <ac:spMkLst>
            <pc:docMk/>
            <pc:sldMk cId="2654697804" sldId="263"/>
            <ac:spMk id="35" creationId="{227E6372-5CA5-4B75-B0E1-3E586F30F3F2}"/>
          </ac:spMkLst>
        </pc:spChg>
        <pc:spChg chg="add mod">
          <ac:chgData name="John Tucker" userId="ff732cd9418481e4" providerId="LiveId" clId="{04F374A4-702B-433E-ACDD-E1877B86CF75}" dt="2021-03-03T20:53:52.644" v="6810" actId="1076"/>
          <ac:spMkLst>
            <pc:docMk/>
            <pc:sldMk cId="2654697804" sldId="263"/>
            <ac:spMk id="38" creationId="{25B33CC3-E1A2-4653-93F8-9408CC1488D5}"/>
          </ac:spMkLst>
        </pc:spChg>
        <pc:spChg chg="del">
          <ac:chgData name="John Tucker" userId="ff732cd9418481e4" providerId="LiveId" clId="{04F374A4-702B-433E-ACDD-E1877B86CF75}" dt="2021-02-16T16:11:09.510" v="3516" actId="478"/>
          <ac:spMkLst>
            <pc:docMk/>
            <pc:sldMk cId="2654697804" sldId="263"/>
            <ac:spMk id="39" creationId="{3842824A-6B12-4D95-BE43-C8B2805D5AC2}"/>
          </ac:spMkLst>
        </pc:spChg>
        <pc:spChg chg="add mod">
          <ac:chgData name="John Tucker" userId="ff732cd9418481e4" providerId="LiveId" clId="{04F374A4-702B-433E-ACDD-E1877B86CF75}" dt="2021-03-03T20:54:16.430" v="6824" actId="14100"/>
          <ac:spMkLst>
            <pc:docMk/>
            <pc:sldMk cId="2654697804" sldId="263"/>
            <ac:spMk id="39" creationId="{3BD37C16-6F11-4ECE-8986-8A8A27002CCA}"/>
          </ac:spMkLst>
        </pc:spChg>
        <pc:spChg chg="mod">
          <ac:chgData name="John Tucker" userId="ff732cd9418481e4" providerId="LiveId" clId="{04F374A4-702B-433E-ACDD-E1877B86CF75}" dt="2021-02-16T17:12:31.222" v="4106" actId="120"/>
          <ac:spMkLst>
            <pc:docMk/>
            <pc:sldMk cId="2654697804" sldId="263"/>
            <ac:spMk id="42" creationId="{379B238F-6BED-4912-AE83-7E0DBBD8ED5C}"/>
          </ac:spMkLst>
        </pc:spChg>
        <pc:spChg chg="add mod">
          <ac:chgData name="John Tucker" userId="ff732cd9418481e4" providerId="LiveId" clId="{04F374A4-702B-433E-ACDD-E1877B86CF75}" dt="2021-03-03T21:01:53.992" v="6841" actId="1076"/>
          <ac:spMkLst>
            <pc:docMk/>
            <pc:sldMk cId="2654697804" sldId="263"/>
            <ac:spMk id="44" creationId="{2DB61EAC-1D2F-4119-B47E-0916B27C0F00}"/>
          </ac:spMkLst>
        </pc:spChg>
        <pc:spChg chg="del">
          <ac:chgData name="John Tucker" userId="ff732cd9418481e4" providerId="LiveId" clId="{04F374A4-702B-433E-ACDD-E1877B86CF75}" dt="2021-02-16T16:11:05.680" v="3515" actId="478"/>
          <ac:spMkLst>
            <pc:docMk/>
            <pc:sldMk cId="2654697804" sldId="263"/>
            <ac:spMk id="47" creationId="{D76B5822-70E3-458D-AEA8-D7E293617BAA}"/>
          </ac:spMkLst>
        </pc:spChg>
        <pc:spChg chg="add mod">
          <ac:chgData name="John Tucker" userId="ff732cd9418481e4" providerId="LiveId" clId="{04F374A4-702B-433E-ACDD-E1877B86CF75}" dt="2021-02-16T17:10:05.583" v="4083" actId="1076"/>
          <ac:spMkLst>
            <pc:docMk/>
            <pc:sldMk cId="2654697804" sldId="263"/>
            <ac:spMk id="56" creationId="{EA232B5C-B032-4804-A09D-CE0900F36D41}"/>
          </ac:spMkLst>
        </pc:spChg>
        <pc:spChg chg="add mod">
          <ac:chgData name="John Tucker" userId="ff732cd9418481e4" providerId="LiveId" clId="{04F374A4-702B-433E-ACDD-E1877B86CF75}" dt="2021-02-16T17:10:05.583" v="4083" actId="1076"/>
          <ac:spMkLst>
            <pc:docMk/>
            <pc:sldMk cId="2654697804" sldId="263"/>
            <ac:spMk id="79" creationId="{F29D0326-2ECB-482B-A404-FD1DF47C3BCB}"/>
          </ac:spMkLst>
        </pc:spChg>
        <pc:spChg chg="del">
          <ac:chgData name="John Tucker" userId="ff732cd9418481e4" providerId="LiveId" clId="{04F374A4-702B-433E-ACDD-E1877B86CF75}" dt="2021-02-16T14:30:09.043" v="3444" actId="478"/>
          <ac:spMkLst>
            <pc:docMk/>
            <pc:sldMk cId="2654697804" sldId="263"/>
            <ac:spMk id="86" creationId="{706D145E-3C37-496E-B8A4-597ED37FCF76}"/>
          </ac:spMkLst>
        </pc:spChg>
        <pc:spChg chg="del mod">
          <ac:chgData name="John Tucker" userId="ff732cd9418481e4" providerId="LiveId" clId="{04F374A4-702B-433E-ACDD-E1877B86CF75}" dt="2021-02-25T18:36:16.736" v="6759" actId="478"/>
          <ac:spMkLst>
            <pc:docMk/>
            <pc:sldMk cId="2654697804" sldId="263"/>
            <ac:spMk id="88" creationId="{D42A3968-AAF7-4651-A5DD-BD7A1203C750}"/>
          </ac:spMkLst>
        </pc:spChg>
        <pc:spChg chg="del mod">
          <ac:chgData name="John Tucker" userId="ff732cd9418481e4" providerId="LiveId" clId="{04F374A4-702B-433E-ACDD-E1877B86CF75}" dt="2021-02-16T16:10:47.917" v="3506" actId="478"/>
          <ac:spMkLst>
            <pc:docMk/>
            <pc:sldMk cId="2654697804" sldId="263"/>
            <ac:spMk id="91" creationId="{2B58C963-1C90-4964-8C3E-AE40588651ED}"/>
          </ac:spMkLst>
        </pc:spChg>
        <pc:spChg chg="del">
          <ac:chgData name="John Tucker" userId="ff732cd9418481e4" providerId="LiveId" clId="{04F374A4-702B-433E-ACDD-E1877B86CF75}" dt="2021-02-16T16:10:49.109" v="3507" actId="478"/>
          <ac:spMkLst>
            <pc:docMk/>
            <pc:sldMk cId="2654697804" sldId="263"/>
            <ac:spMk id="94" creationId="{288A1AEC-9457-43E2-B851-786D31308985}"/>
          </ac:spMkLst>
        </pc:spChg>
        <pc:spChg chg="del">
          <ac:chgData name="John Tucker" userId="ff732cd9418481e4" providerId="LiveId" clId="{04F374A4-702B-433E-ACDD-E1877B86CF75}" dt="2021-02-16T16:10:45.359" v="3504" actId="478"/>
          <ac:spMkLst>
            <pc:docMk/>
            <pc:sldMk cId="2654697804" sldId="263"/>
            <ac:spMk id="98" creationId="{50F00C5E-9661-4640-9F21-5B1BD20DB520}"/>
          </ac:spMkLst>
        </pc:spChg>
        <pc:spChg chg="mod">
          <ac:chgData name="John Tucker" userId="ff732cd9418481e4" providerId="LiveId" clId="{04F374A4-702B-433E-ACDD-E1877B86CF75}" dt="2021-03-03T20:52:58.174" v="6795" actId="20577"/>
          <ac:spMkLst>
            <pc:docMk/>
            <pc:sldMk cId="2654697804" sldId="263"/>
            <ac:spMk id="101" creationId="{81077603-8638-4C7F-B8BE-7075E210B740}"/>
          </ac:spMkLst>
        </pc:spChg>
        <pc:spChg chg="add mod">
          <ac:chgData name="John Tucker" userId="ff732cd9418481e4" providerId="LiveId" clId="{04F374A4-702B-433E-ACDD-E1877B86CF75}" dt="2021-02-16T17:18:57.379" v="4155" actId="14100"/>
          <ac:spMkLst>
            <pc:docMk/>
            <pc:sldMk cId="2654697804" sldId="263"/>
            <ac:spMk id="116" creationId="{CF2CE934-AB89-456D-ACCB-2BD2E1BDD2D5}"/>
          </ac:spMkLst>
        </pc:spChg>
        <pc:spChg chg="mod">
          <ac:chgData name="John Tucker" userId="ff732cd9418481e4" providerId="LiveId" clId="{04F374A4-702B-433E-ACDD-E1877B86CF75}" dt="2021-02-16T16:56:14.262" v="3978"/>
          <ac:spMkLst>
            <pc:docMk/>
            <pc:sldMk cId="2654697804" sldId="263"/>
            <ac:spMk id="123" creationId="{0F8DDAE0-6204-4CAF-905D-553726A9020C}"/>
          </ac:spMkLst>
        </pc:spChg>
        <pc:spChg chg="add mod">
          <ac:chgData name="John Tucker" userId="ff732cd9418481e4" providerId="LiveId" clId="{04F374A4-702B-433E-ACDD-E1877B86CF75}" dt="2021-02-16T17:09:52.732" v="4082" actId="1076"/>
          <ac:spMkLst>
            <pc:docMk/>
            <pc:sldMk cId="2654697804" sldId="263"/>
            <ac:spMk id="152" creationId="{07242C39-5972-41DA-B241-6CF0ACEB215D}"/>
          </ac:spMkLst>
        </pc:spChg>
        <pc:spChg chg="add mod ord">
          <ac:chgData name="John Tucker" userId="ff732cd9418481e4" providerId="LiveId" clId="{04F374A4-702B-433E-ACDD-E1877B86CF75}" dt="2021-03-03T20:52:38.422" v="6789"/>
          <ac:spMkLst>
            <pc:docMk/>
            <pc:sldMk cId="2654697804" sldId="263"/>
            <ac:spMk id="153" creationId="{91DEB8A8-C0B8-41B4-8629-F719D14F41EC}"/>
          </ac:spMkLst>
        </pc:spChg>
        <pc:grpChg chg="add mod">
          <ac:chgData name="John Tucker" userId="ff732cd9418481e4" providerId="LiveId" clId="{04F374A4-702B-433E-ACDD-E1877B86CF75}" dt="2021-02-16T16:56:14.262" v="3978"/>
          <ac:grpSpMkLst>
            <pc:docMk/>
            <pc:sldMk cId="2654697804" sldId="263"/>
            <ac:grpSpMk id="121" creationId="{208AE249-CD44-4851-85FA-52EB8A78CAB4}"/>
          </ac:grpSpMkLst>
        </pc:grpChg>
        <pc:picChg chg="mod">
          <ac:chgData name="John Tucker" userId="ff732cd9418481e4" providerId="LiveId" clId="{04F374A4-702B-433E-ACDD-E1877B86CF75}" dt="2021-02-16T16:56:14.262" v="3978"/>
          <ac:picMkLst>
            <pc:docMk/>
            <pc:sldMk cId="2654697804" sldId="263"/>
            <ac:picMk id="122" creationId="{7933BD8F-5923-4CBA-8EAD-47A33D03A4F9}"/>
          </ac:picMkLst>
        </pc:picChg>
        <pc:cxnChg chg="del mod">
          <ac:chgData name="John Tucker" userId="ff732cd9418481e4" providerId="LiveId" clId="{04F374A4-702B-433E-ACDD-E1877B86CF75}" dt="2021-02-16T13:56:41.246" v="3273" actId="478"/>
          <ac:cxnSpMkLst>
            <pc:docMk/>
            <pc:sldMk cId="2654697804" sldId="263"/>
            <ac:cxnSpMk id="3" creationId="{5489630D-A6F1-4537-A16A-905129AA4425}"/>
          </ac:cxnSpMkLst>
        </pc:cxnChg>
        <pc:cxnChg chg="del mod">
          <ac:chgData name="John Tucker" userId="ff732cd9418481e4" providerId="LiveId" clId="{04F374A4-702B-433E-ACDD-E1877B86CF75}" dt="2021-02-16T13:58:24.263" v="3284" actId="478"/>
          <ac:cxnSpMkLst>
            <pc:docMk/>
            <pc:sldMk cId="2654697804" sldId="263"/>
            <ac:cxnSpMk id="16" creationId="{6AA40EAB-0ED2-4BB6-AE26-FE6F6F9A3E70}"/>
          </ac:cxnSpMkLst>
        </pc:cxnChg>
        <pc:cxnChg chg="add del mod">
          <ac:chgData name="John Tucker" userId="ff732cd9418481e4" providerId="LiveId" clId="{04F374A4-702B-433E-ACDD-E1877B86CF75}" dt="2021-02-25T18:36:09.262" v="6756" actId="478"/>
          <ac:cxnSpMkLst>
            <pc:docMk/>
            <pc:sldMk cId="2654697804" sldId="263"/>
            <ac:cxnSpMk id="18" creationId="{77C635DE-C798-4B83-8EF3-71B49CE74102}"/>
          </ac:cxnSpMkLst>
        </pc:cxnChg>
        <pc:cxnChg chg="add mod">
          <ac:chgData name="John Tucker" userId="ff732cd9418481e4" providerId="LiveId" clId="{04F374A4-702B-433E-ACDD-E1877B86CF75}" dt="2021-03-03T21:02:33.254" v="6845" actId="13822"/>
          <ac:cxnSpMkLst>
            <pc:docMk/>
            <pc:sldMk cId="2654697804" sldId="263"/>
            <ac:cxnSpMk id="23" creationId="{71CF7C9C-657D-4295-BB68-A0B4A1FCF3AB}"/>
          </ac:cxnSpMkLst>
        </pc:cxnChg>
        <pc:cxnChg chg="del mod">
          <ac:chgData name="John Tucker" userId="ff732cd9418481e4" providerId="LiveId" clId="{04F374A4-702B-433E-ACDD-E1877B86CF75}" dt="2021-02-16T13:58:11.357" v="3281" actId="478"/>
          <ac:cxnSpMkLst>
            <pc:docMk/>
            <pc:sldMk cId="2654697804" sldId="263"/>
            <ac:cxnSpMk id="23" creationId="{83856821-73BE-4C3A-9A38-37BE7DB0C838}"/>
          </ac:cxnSpMkLst>
        </pc:cxnChg>
        <pc:cxnChg chg="add mod">
          <ac:chgData name="John Tucker" userId="ff732cd9418481e4" providerId="LiveId" clId="{04F374A4-702B-433E-ACDD-E1877B86CF75}" dt="2021-02-16T17:10:05.583" v="4083" actId="1076"/>
          <ac:cxnSpMkLst>
            <pc:docMk/>
            <pc:sldMk cId="2654697804" sldId="263"/>
            <ac:cxnSpMk id="25" creationId="{E1039258-0795-4B39-AE0E-31ADE65EBA1F}"/>
          </ac:cxnSpMkLst>
        </pc:cxnChg>
        <pc:cxnChg chg="del mod">
          <ac:chgData name="John Tucker" userId="ff732cd9418481e4" providerId="LiveId" clId="{04F374A4-702B-433E-ACDD-E1877B86CF75}" dt="2021-02-16T13:58:19.791" v="3282" actId="478"/>
          <ac:cxnSpMkLst>
            <pc:docMk/>
            <pc:sldMk cId="2654697804" sldId="263"/>
            <ac:cxnSpMk id="27" creationId="{9C96F61C-6066-4BAF-B933-EE9966F2C32C}"/>
          </ac:cxnSpMkLst>
        </pc:cxnChg>
        <pc:cxnChg chg="add mod">
          <ac:chgData name="John Tucker" userId="ff732cd9418481e4" providerId="LiveId" clId="{04F374A4-702B-433E-ACDD-E1877B86CF75}" dt="2021-03-03T21:03:44.482" v="6848" actId="13822"/>
          <ac:cxnSpMkLst>
            <pc:docMk/>
            <pc:sldMk cId="2654697804" sldId="263"/>
            <ac:cxnSpMk id="27" creationId="{E38498A7-22E6-4EDE-A46B-EB043340AE36}"/>
          </ac:cxnSpMkLst>
        </pc:cxnChg>
        <pc:cxnChg chg="add mod">
          <ac:chgData name="John Tucker" userId="ff732cd9418481e4" providerId="LiveId" clId="{04F374A4-702B-433E-ACDD-E1877B86CF75}" dt="2021-03-03T21:12:07.723" v="6854" actId="14100"/>
          <ac:cxnSpMkLst>
            <pc:docMk/>
            <pc:sldMk cId="2654697804" sldId="263"/>
            <ac:cxnSpMk id="30" creationId="{56662429-886E-4191-B3E4-9F17298D9739}"/>
          </ac:cxnSpMkLst>
        </pc:cxnChg>
        <pc:cxnChg chg="del mod">
          <ac:chgData name="John Tucker" userId="ff732cd9418481e4" providerId="LiveId" clId="{04F374A4-702B-433E-ACDD-E1877B86CF75}" dt="2021-02-16T13:58:21.260" v="3283" actId="478"/>
          <ac:cxnSpMkLst>
            <pc:docMk/>
            <pc:sldMk cId="2654697804" sldId="263"/>
            <ac:cxnSpMk id="34" creationId="{B00A36B6-BE07-434F-ADEE-787ADAFEC7F1}"/>
          </ac:cxnSpMkLst>
        </pc:cxnChg>
        <pc:cxnChg chg="del mod">
          <ac:chgData name="John Tucker" userId="ff732cd9418481e4" providerId="LiveId" clId="{04F374A4-702B-433E-ACDD-E1877B86CF75}" dt="2021-02-16T13:58:30.935" v="3287" actId="478"/>
          <ac:cxnSpMkLst>
            <pc:docMk/>
            <pc:sldMk cId="2654697804" sldId="263"/>
            <ac:cxnSpMk id="37" creationId="{8B26D9A3-6DDA-41F3-9FB8-F63CF4A3EDA6}"/>
          </ac:cxnSpMkLst>
        </pc:cxnChg>
        <pc:cxnChg chg="del mod">
          <ac:chgData name="John Tucker" userId="ff732cd9418481e4" providerId="LiveId" clId="{04F374A4-702B-433E-ACDD-E1877B86CF75}" dt="2021-02-16T13:58:26.198" v="3285" actId="478"/>
          <ac:cxnSpMkLst>
            <pc:docMk/>
            <pc:sldMk cId="2654697804" sldId="263"/>
            <ac:cxnSpMk id="41" creationId="{EF49EF88-1282-42B1-B0A2-EB0566421487}"/>
          </ac:cxnSpMkLst>
        </pc:cxnChg>
        <pc:cxnChg chg="del">
          <ac:chgData name="John Tucker" userId="ff732cd9418481e4" providerId="LiveId" clId="{04F374A4-702B-433E-ACDD-E1877B86CF75}" dt="2021-02-16T13:58:32.557" v="3288" actId="478"/>
          <ac:cxnSpMkLst>
            <pc:docMk/>
            <pc:sldMk cId="2654697804" sldId="263"/>
            <ac:cxnSpMk id="49" creationId="{86216E74-DFCA-4007-B88E-F5E484153ADD}"/>
          </ac:cxnSpMkLst>
        </pc:cxnChg>
        <pc:cxnChg chg="del">
          <ac:chgData name="John Tucker" userId="ff732cd9418481e4" providerId="LiveId" clId="{04F374A4-702B-433E-ACDD-E1877B86CF75}" dt="2021-02-16T13:58:34.113" v="3289" actId="478"/>
          <ac:cxnSpMkLst>
            <pc:docMk/>
            <pc:sldMk cId="2654697804" sldId="263"/>
            <ac:cxnSpMk id="51" creationId="{72C1C4E2-A9F9-44C9-9314-D8E3002D74C4}"/>
          </ac:cxnSpMkLst>
        </pc:cxnChg>
        <pc:cxnChg chg="add mod">
          <ac:chgData name="John Tucker" userId="ff732cd9418481e4" providerId="LiveId" clId="{04F374A4-702B-433E-ACDD-E1877B86CF75}" dt="2021-02-16T17:10:05.583" v="4083" actId="1076"/>
          <ac:cxnSpMkLst>
            <pc:docMk/>
            <pc:sldMk cId="2654697804" sldId="263"/>
            <ac:cxnSpMk id="52" creationId="{F4D699D6-E5F4-4E84-9044-B13F50167912}"/>
          </ac:cxnSpMkLst>
        </pc:cxnChg>
        <pc:cxnChg chg="add del mod">
          <ac:chgData name="John Tucker" userId="ff732cd9418481e4" providerId="LiveId" clId="{04F374A4-702B-433E-ACDD-E1877B86CF75}" dt="2021-02-16T14:02:33.600" v="3313" actId="11529"/>
          <ac:cxnSpMkLst>
            <pc:docMk/>
            <pc:sldMk cId="2654697804" sldId="263"/>
            <ac:cxnSpMk id="54" creationId="{70AED41F-76F8-4CAA-88F3-CC4153F5058F}"/>
          </ac:cxnSpMkLst>
        </pc:cxnChg>
        <pc:cxnChg chg="add del mod">
          <ac:chgData name="John Tucker" userId="ff732cd9418481e4" providerId="LiveId" clId="{04F374A4-702B-433E-ACDD-E1877B86CF75}" dt="2021-02-16T14:22:02.189" v="3401" actId="478"/>
          <ac:cxnSpMkLst>
            <pc:docMk/>
            <pc:sldMk cId="2654697804" sldId="263"/>
            <ac:cxnSpMk id="57" creationId="{CC8026E0-3726-41C8-B692-C080A562E56B}"/>
          </ac:cxnSpMkLst>
        </pc:cxnChg>
        <pc:cxnChg chg="add mod">
          <ac:chgData name="John Tucker" userId="ff732cd9418481e4" providerId="LiveId" clId="{04F374A4-702B-433E-ACDD-E1877B86CF75}" dt="2021-03-03T21:00:29.821" v="6829" actId="14100"/>
          <ac:cxnSpMkLst>
            <pc:docMk/>
            <pc:sldMk cId="2654697804" sldId="263"/>
            <ac:cxnSpMk id="59" creationId="{BF8738CD-05A7-4AEB-9B38-D3E712F85A87}"/>
          </ac:cxnSpMkLst>
        </pc:cxnChg>
        <pc:cxnChg chg="add mod">
          <ac:chgData name="John Tucker" userId="ff732cd9418481e4" providerId="LiveId" clId="{04F374A4-702B-433E-ACDD-E1877B86CF75}" dt="2021-03-03T21:00:20.852" v="6827" actId="14100"/>
          <ac:cxnSpMkLst>
            <pc:docMk/>
            <pc:sldMk cId="2654697804" sldId="263"/>
            <ac:cxnSpMk id="71" creationId="{4C018B1D-9DA1-4216-8D4B-18526F47920F}"/>
          </ac:cxnSpMkLst>
        </pc:cxnChg>
        <pc:cxnChg chg="add mod">
          <ac:chgData name="John Tucker" userId="ff732cd9418481e4" providerId="LiveId" clId="{04F374A4-702B-433E-ACDD-E1877B86CF75}" dt="2021-02-16T17:15:24.678" v="4134" actId="14100"/>
          <ac:cxnSpMkLst>
            <pc:docMk/>
            <pc:sldMk cId="2654697804" sldId="263"/>
            <ac:cxnSpMk id="74" creationId="{8DC4EF7F-60C0-417D-BFB5-F1633EB7E2B1}"/>
          </ac:cxnSpMkLst>
        </pc:cxnChg>
        <pc:cxnChg chg="del">
          <ac:chgData name="John Tucker" userId="ff732cd9418481e4" providerId="LiveId" clId="{04F374A4-702B-433E-ACDD-E1877B86CF75}" dt="2021-02-16T13:56:08.260" v="3263" actId="478"/>
          <ac:cxnSpMkLst>
            <pc:docMk/>
            <pc:sldMk cId="2654697804" sldId="263"/>
            <ac:cxnSpMk id="90" creationId="{9D5B6B8C-2B01-4B2A-ADC4-18280DFE18A9}"/>
          </ac:cxnSpMkLst>
        </pc:cxnChg>
        <pc:cxnChg chg="del mod">
          <ac:chgData name="John Tucker" userId="ff732cd9418481e4" providerId="LiveId" clId="{04F374A4-702B-433E-ACDD-E1877B86CF75}" dt="2021-02-16T13:56:10.797" v="3265" actId="478"/>
          <ac:cxnSpMkLst>
            <pc:docMk/>
            <pc:sldMk cId="2654697804" sldId="263"/>
            <ac:cxnSpMk id="93" creationId="{491396E3-3306-42D0-9AC0-34ED17F702E5}"/>
          </ac:cxnSpMkLst>
        </pc:cxnChg>
        <pc:cxnChg chg="del mod">
          <ac:chgData name="John Tucker" userId="ff732cd9418481e4" providerId="LiveId" clId="{04F374A4-702B-433E-ACDD-E1877B86CF75}" dt="2021-02-16T13:56:13.805" v="3267" actId="478"/>
          <ac:cxnSpMkLst>
            <pc:docMk/>
            <pc:sldMk cId="2654697804" sldId="263"/>
            <ac:cxnSpMk id="97" creationId="{FFB0AD49-9536-43D7-9A0D-A5B164BDC671}"/>
          </ac:cxnSpMkLst>
        </pc:cxnChg>
        <pc:cxnChg chg="del">
          <ac:chgData name="John Tucker" userId="ff732cd9418481e4" providerId="LiveId" clId="{04F374A4-702B-433E-ACDD-E1877B86CF75}" dt="2021-02-16T13:56:09.501" v="3264" actId="478"/>
          <ac:cxnSpMkLst>
            <pc:docMk/>
            <pc:sldMk cId="2654697804" sldId="263"/>
            <ac:cxnSpMk id="103" creationId="{A61455A5-6400-4DA8-9905-A61468C8DE2E}"/>
          </ac:cxnSpMkLst>
        </pc:cxnChg>
        <pc:cxnChg chg="add mod">
          <ac:chgData name="John Tucker" userId="ff732cd9418481e4" providerId="LiveId" clId="{04F374A4-702B-433E-ACDD-E1877B86CF75}" dt="2021-02-25T18:38:02.329" v="6773" actId="14100"/>
          <ac:cxnSpMkLst>
            <pc:docMk/>
            <pc:sldMk cId="2654697804" sldId="263"/>
            <ac:cxnSpMk id="106" creationId="{8CE7D13C-A75B-4C1B-B4D2-9E516AAA3496}"/>
          </ac:cxnSpMkLst>
        </pc:cxnChg>
        <pc:cxnChg chg="add del mod">
          <ac:chgData name="John Tucker" userId="ff732cd9418481e4" providerId="LiveId" clId="{04F374A4-702B-433E-ACDD-E1877B86CF75}" dt="2021-02-16T14:28:26.513" v="3435" actId="478"/>
          <ac:cxnSpMkLst>
            <pc:docMk/>
            <pc:sldMk cId="2654697804" sldId="263"/>
            <ac:cxnSpMk id="108" creationId="{F235894A-9ED3-492B-97BB-1FA1A14EE67A}"/>
          </ac:cxnSpMkLst>
        </pc:cxnChg>
        <pc:cxnChg chg="add del mod">
          <ac:chgData name="John Tucker" userId="ff732cd9418481e4" providerId="LiveId" clId="{04F374A4-702B-433E-ACDD-E1877B86CF75}" dt="2021-02-25T18:36:13.184" v="6757" actId="478"/>
          <ac:cxnSpMkLst>
            <pc:docMk/>
            <pc:sldMk cId="2654697804" sldId="263"/>
            <ac:cxnSpMk id="110" creationId="{68D0DBE7-516B-47CC-999B-DE8E3E43CF39}"/>
          </ac:cxnSpMkLst>
        </pc:cxnChg>
        <pc:cxnChg chg="add mod">
          <ac:chgData name="John Tucker" userId="ff732cd9418481e4" providerId="LiveId" clId="{04F374A4-702B-433E-ACDD-E1877B86CF75}" dt="2021-03-03T21:11:57.739" v="6853" actId="14100"/>
          <ac:cxnSpMkLst>
            <pc:docMk/>
            <pc:sldMk cId="2654697804" sldId="263"/>
            <ac:cxnSpMk id="117" creationId="{38DF3C14-8239-4E18-8D45-6FA273338FB6}"/>
          </ac:cxnSpMkLst>
        </pc:cxnChg>
        <pc:cxnChg chg="del">
          <ac:chgData name="John Tucker" userId="ff732cd9418481e4" providerId="LiveId" clId="{04F374A4-702B-433E-ACDD-E1877B86CF75}" dt="2021-02-16T13:56:12.135" v="3266" actId="478"/>
          <ac:cxnSpMkLst>
            <pc:docMk/>
            <pc:sldMk cId="2654697804" sldId="263"/>
            <ac:cxnSpMk id="137" creationId="{41B4AA01-1915-432B-B812-773F35B3A6FB}"/>
          </ac:cxnSpMkLst>
        </pc:cxnChg>
      </pc:sldChg>
      <pc:sldChg chg="addSp delSp modSp mod">
        <pc:chgData name="John Tucker" userId="ff732cd9418481e4" providerId="LiveId" clId="{04F374A4-702B-433E-ACDD-E1877B86CF75}" dt="2021-02-17T16:45:01.978" v="6639" actId="20577"/>
        <pc:sldMkLst>
          <pc:docMk/>
          <pc:sldMk cId="2743671106" sldId="264"/>
        </pc:sldMkLst>
        <pc:spChg chg="add del mod">
          <ac:chgData name="John Tucker" userId="ff732cd9418481e4" providerId="LiveId" clId="{04F374A4-702B-433E-ACDD-E1877B86CF75}" dt="2021-02-16T17:23:58.739" v="4196"/>
          <ac:spMkLst>
            <pc:docMk/>
            <pc:sldMk cId="2743671106" sldId="264"/>
            <ac:spMk id="2" creationId="{F1AAE795-57AA-40BA-A680-EA69EA165700}"/>
          </ac:spMkLst>
        </pc:spChg>
        <pc:spChg chg="del mod">
          <ac:chgData name="John Tucker" userId="ff732cd9418481e4" providerId="LiveId" clId="{04F374A4-702B-433E-ACDD-E1877B86CF75}" dt="2021-02-16T18:00:09.184" v="4731" actId="478"/>
          <ac:spMkLst>
            <pc:docMk/>
            <pc:sldMk cId="2743671106" sldId="264"/>
            <ac:spMk id="4" creationId="{95C3ED6F-0ABA-4CB7-B0D9-5339A5CABC17}"/>
          </ac:spMkLst>
        </pc:spChg>
        <pc:spChg chg="del mod">
          <ac:chgData name="John Tucker" userId="ff732cd9418481e4" providerId="LiveId" clId="{04F374A4-702B-433E-ACDD-E1877B86CF75}" dt="2021-02-16T17:56:12.571" v="4709" actId="478"/>
          <ac:spMkLst>
            <pc:docMk/>
            <pc:sldMk cId="2743671106" sldId="264"/>
            <ac:spMk id="9" creationId="{9703E495-D102-403C-A8D4-4B57AD0E38E3}"/>
          </ac:spMkLst>
        </pc:spChg>
        <pc:spChg chg="del mod">
          <ac:chgData name="John Tucker" userId="ff732cd9418481e4" providerId="LiveId" clId="{04F374A4-702B-433E-ACDD-E1877B86CF75}" dt="2021-02-17T01:45:19.821" v="4910" actId="478"/>
          <ac:spMkLst>
            <pc:docMk/>
            <pc:sldMk cId="2743671106" sldId="264"/>
            <ac:spMk id="10" creationId="{D0B1516E-2933-4DA9-AD61-27ED2A914573}"/>
          </ac:spMkLst>
        </pc:spChg>
        <pc:spChg chg="del mod">
          <ac:chgData name="John Tucker" userId="ff732cd9418481e4" providerId="LiveId" clId="{04F374A4-702B-433E-ACDD-E1877B86CF75}" dt="2021-02-16T18:00:15.154" v="4734" actId="478"/>
          <ac:spMkLst>
            <pc:docMk/>
            <pc:sldMk cId="2743671106" sldId="264"/>
            <ac:spMk id="12" creationId="{EE0E6BF7-DD22-4D6C-97C8-D63F18732718}"/>
          </ac:spMkLst>
        </pc:spChg>
        <pc:spChg chg="del mod">
          <ac:chgData name="John Tucker" userId="ff732cd9418481e4" providerId="LiveId" clId="{04F374A4-702B-433E-ACDD-E1877B86CF75}" dt="2021-02-16T18:00:04.903" v="4728" actId="478"/>
          <ac:spMkLst>
            <pc:docMk/>
            <pc:sldMk cId="2743671106" sldId="264"/>
            <ac:spMk id="14" creationId="{57CDB00B-4A5A-405B-87BA-216AA774CB69}"/>
          </ac:spMkLst>
        </pc:spChg>
        <pc:spChg chg="del mod">
          <ac:chgData name="John Tucker" userId="ff732cd9418481e4" providerId="LiveId" clId="{04F374A4-702B-433E-ACDD-E1877B86CF75}" dt="2021-02-16T18:00:13.241" v="4733" actId="478"/>
          <ac:spMkLst>
            <pc:docMk/>
            <pc:sldMk cId="2743671106" sldId="264"/>
            <ac:spMk id="15" creationId="{E759E382-79E6-4E4D-AD22-8F12CB28E22D}"/>
          </ac:spMkLst>
        </pc:spChg>
        <pc:spChg chg="del mod">
          <ac:chgData name="John Tucker" userId="ff732cd9418481e4" providerId="LiveId" clId="{04F374A4-702B-433E-ACDD-E1877B86CF75}" dt="2021-02-17T01:57:10.851" v="4964" actId="478"/>
          <ac:spMkLst>
            <pc:docMk/>
            <pc:sldMk cId="2743671106" sldId="264"/>
            <ac:spMk id="20" creationId="{8E1C8D92-95B4-4C06-A1DE-FF166CFDB51F}"/>
          </ac:spMkLst>
        </pc:spChg>
        <pc:spChg chg="del mod">
          <ac:chgData name="John Tucker" userId="ff732cd9418481e4" providerId="LiveId" clId="{04F374A4-702B-433E-ACDD-E1877B86CF75}" dt="2021-02-16T18:00:23.112" v="4738" actId="478"/>
          <ac:spMkLst>
            <pc:docMk/>
            <pc:sldMk cId="2743671106" sldId="264"/>
            <ac:spMk id="21" creationId="{944373F6-B33B-44ED-A6FF-4E3B4DF32AF7}"/>
          </ac:spMkLst>
        </pc:spChg>
        <pc:spChg chg="del mod">
          <ac:chgData name="John Tucker" userId="ff732cd9418481e4" providerId="LiveId" clId="{04F374A4-702B-433E-ACDD-E1877B86CF75}" dt="2021-02-16T18:00:19.200" v="4736" actId="478"/>
          <ac:spMkLst>
            <pc:docMk/>
            <pc:sldMk cId="2743671106" sldId="264"/>
            <ac:spMk id="28" creationId="{791B11D0-E47E-40D5-87F5-D7616983C85C}"/>
          </ac:spMkLst>
        </pc:spChg>
        <pc:spChg chg="del mod">
          <ac:chgData name="John Tucker" userId="ff732cd9418481e4" providerId="LiveId" clId="{04F374A4-702B-433E-ACDD-E1877B86CF75}" dt="2021-02-16T18:00:25.504" v="4739" actId="478"/>
          <ac:spMkLst>
            <pc:docMk/>
            <pc:sldMk cId="2743671106" sldId="264"/>
            <ac:spMk id="29" creationId="{028010A1-317C-42C3-A705-7D9F16EDACC5}"/>
          </ac:spMkLst>
        </pc:spChg>
        <pc:spChg chg="del mod">
          <ac:chgData name="John Tucker" userId="ff732cd9418481e4" providerId="LiveId" clId="{04F374A4-702B-433E-ACDD-E1877B86CF75}" dt="2021-02-16T18:00:21.049" v="4737" actId="478"/>
          <ac:spMkLst>
            <pc:docMk/>
            <pc:sldMk cId="2743671106" sldId="264"/>
            <ac:spMk id="30" creationId="{BCE23A90-E8BB-411E-9750-6C1C6FC90C54}"/>
          </ac:spMkLst>
        </pc:spChg>
        <pc:spChg chg="del mod">
          <ac:chgData name="John Tucker" userId="ff732cd9418481e4" providerId="LiveId" clId="{04F374A4-702B-433E-ACDD-E1877B86CF75}" dt="2021-02-16T18:00:27.551" v="4740" actId="478"/>
          <ac:spMkLst>
            <pc:docMk/>
            <pc:sldMk cId="2743671106" sldId="264"/>
            <ac:spMk id="32" creationId="{0293B1B6-98AE-449A-ACD6-B834F5EAB995}"/>
          </ac:spMkLst>
        </pc:spChg>
        <pc:spChg chg="del mod">
          <ac:chgData name="John Tucker" userId="ff732cd9418481e4" providerId="LiveId" clId="{04F374A4-702B-433E-ACDD-E1877B86CF75}" dt="2021-02-16T18:00:11.120" v="4732" actId="478"/>
          <ac:spMkLst>
            <pc:docMk/>
            <pc:sldMk cId="2743671106" sldId="264"/>
            <ac:spMk id="35" creationId="{227E6372-5CA5-4B75-B0E1-3E586F30F3F2}"/>
          </ac:spMkLst>
        </pc:spChg>
        <pc:spChg chg="add del mod">
          <ac:chgData name="John Tucker" userId="ff732cd9418481e4" providerId="LiveId" clId="{04F374A4-702B-433E-ACDD-E1877B86CF75}" dt="2021-02-17T01:57:47.188" v="4977" actId="478"/>
          <ac:spMkLst>
            <pc:docMk/>
            <pc:sldMk cId="2743671106" sldId="264"/>
            <ac:spMk id="36" creationId="{5E317843-EFD6-4D19-9396-FEE586DE1A32}"/>
          </ac:spMkLst>
        </pc:spChg>
        <pc:spChg chg="add mod">
          <ac:chgData name="John Tucker" userId="ff732cd9418481e4" providerId="LiveId" clId="{04F374A4-702B-433E-ACDD-E1877B86CF75}" dt="2021-02-17T02:30:12.568" v="5112" actId="1076"/>
          <ac:spMkLst>
            <pc:docMk/>
            <pc:sldMk cId="2743671106" sldId="264"/>
            <ac:spMk id="37" creationId="{48476D9D-A7DC-4FD7-BC47-DDBCBF8894BA}"/>
          </ac:spMkLst>
        </pc:spChg>
        <pc:spChg chg="add del mod">
          <ac:chgData name="John Tucker" userId="ff732cd9418481e4" providerId="LiveId" clId="{04F374A4-702B-433E-ACDD-E1877B86CF75}" dt="2021-02-17T02:14:13.475" v="5052" actId="478"/>
          <ac:spMkLst>
            <pc:docMk/>
            <pc:sldMk cId="2743671106" sldId="264"/>
            <ac:spMk id="38" creationId="{F6EA1076-AC34-4727-8AEF-9F0F8484EB8F}"/>
          </ac:spMkLst>
        </pc:spChg>
        <pc:spChg chg="del mod">
          <ac:chgData name="John Tucker" userId="ff732cd9418481e4" providerId="LiveId" clId="{04F374A4-702B-433E-ACDD-E1877B86CF75}" dt="2021-02-17T01:57:06.511" v="4963" actId="478"/>
          <ac:spMkLst>
            <pc:docMk/>
            <pc:sldMk cId="2743671106" sldId="264"/>
            <ac:spMk id="39" creationId="{3842824A-6B12-4D95-BE43-C8B2805D5AC2}"/>
          </ac:spMkLst>
        </pc:spChg>
        <pc:spChg chg="add del mod">
          <ac:chgData name="John Tucker" userId="ff732cd9418481e4" providerId="LiveId" clId="{04F374A4-702B-433E-ACDD-E1877B86CF75}" dt="2021-02-17T02:14:15.082" v="5053" actId="478"/>
          <ac:spMkLst>
            <pc:docMk/>
            <pc:sldMk cId="2743671106" sldId="264"/>
            <ac:spMk id="40" creationId="{F855389B-962F-45E0-B9D7-0154FC7BD2BB}"/>
          </ac:spMkLst>
        </pc:spChg>
        <pc:spChg chg="add mod">
          <ac:chgData name="John Tucker" userId="ff732cd9418481e4" providerId="LiveId" clId="{04F374A4-702B-433E-ACDD-E1877B86CF75}" dt="2021-02-17T02:31:00.503" v="5115" actId="1076"/>
          <ac:spMkLst>
            <pc:docMk/>
            <pc:sldMk cId="2743671106" sldId="264"/>
            <ac:spMk id="41" creationId="{84CC439D-93A3-4D14-AEB8-8AF1906E6435}"/>
          </ac:spMkLst>
        </pc:spChg>
        <pc:spChg chg="del mod">
          <ac:chgData name="John Tucker" userId="ff732cd9418481e4" providerId="LiveId" clId="{04F374A4-702B-433E-ACDD-E1877B86CF75}" dt="2021-02-16T17:56:16.520" v="4711" actId="478"/>
          <ac:spMkLst>
            <pc:docMk/>
            <pc:sldMk cId="2743671106" sldId="264"/>
            <ac:spMk id="42" creationId="{379B238F-6BED-4912-AE83-7E0DBBD8ED5C}"/>
          </ac:spMkLst>
        </pc:spChg>
        <pc:spChg chg="add mod">
          <ac:chgData name="John Tucker" userId="ff732cd9418481e4" providerId="LiveId" clId="{04F374A4-702B-433E-ACDD-E1877B86CF75}" dt="2021-02-17T02:30:20.359" v="5113" actId="1076"/>
          <ac:spMkLst>
            <pc:docMk/>
            <pc:sldMk cId="2743671106" sldId="264"/>
            <ac:spMk id="43" creationId="{A4C1C468-3FF0-4B0E-8324-0D85DC0E14D2}"/>
          </ac:spMkLst>
        </pc:spChg>
        <pc:spChg chg="add mod">
          <ac:chgData name="John Tucker" userId="ff732cd9418481e4" providerId="LiveId" clId="{04F374A4-702B-433E-ACDD-E1877B86CF75}" dt="2021-02-17T02:24:49.191" v="5082" actId="1076"/>
          <ac:spMkLst>
            <pc:docMk/>
            <pc:sldMk cId="2743671106" sldId="264"/>
            <ac:spMk id="44" creationId="{3CF1013B-CE0A-42E8-BEEA-2064352A140E}"/>
          </ac:spMkLst>
        </pc:spChg>
        <pc:spChg chg="add mod">
          <ac:chgData name="John Tucker" userId="ff732cd9418481e4" providerId="LiveId" clId="{04F374A4-702B-433E-ACDD-E1877B86CF75}" dt="2021-02-17T02:26:15.920" v="5090" actId="1076"/>
          <ac:spMkLst>
            <pc:docMk/>
            <pc:sldMk cId="2743671106" sldId="264"/>
            <ac:spMk id="45" creationId="{03116352-D535-44B5-B8A8-133C7DFB9D53}"/>
          </ac:spMkLst>
        </pc:spChg>
        <pc:spChg chg="add del mod">
          <ac:chgData name="John Tucker" userId="ff732cd9418481e4" providerId="LiveId" clId="{04F374A4-702B-433E-ACDD-E1877B86CF75}" dt="2021-02-17T01:57:04.764" v="4962" actId="478"/>
          <ac:spMkLst>
            <pc:docMk/>
            <pc:sldMk cId="2743671106" sldId="264"/>
            <ac:spMk id="46" creationId="{2D0DC6F7-FB6C-4303-9209-9B8E4841F5D0}"/>
          </ac:spMkLst>
        </pc:spChg>
        <pc:spChg chg="del mod">
          <ac:chgData name="John Tucker" userId="ff732cd9418481e4" providerId="LiveId" clId="{04F374A4-702B-433E-ACDD-E1877B86CF75}" dt="2021-02-16T18:00:07.623" v="4730" actId="478"/>
          <ac:spMkLst>
            <pc:docMk/>
            <pc:sldMk cId="2743671106" sldId="264"/>
            <ac:spMk id="47" creationId="{D76B5822-70E3-458D-AEA8-D7E293617BAA}"/>
          </ac:spMkLst>
        </pc:spChg>
        <pc:spChg chg="add del mod">
          <ac:chgData name="John Tucker" userId="ff732cd9418481e4" providerId="LiveId" clId="{04F374A4-702B-433E-ACDD-E1877B86CF75}" dt="2021-02-17T01:45:16.045" v="4908" actId="478"/>
          <ac:spMkLst>
            <pc:docMk/>
            <pc:sldMk cId="2743671106" sldId="264"/>
            <ac:spMk id="48" creationId="{F335D594-221B-4D4A-B705-0B5410A454E3}"/>
          </ac:spMkLst>
        </pc:spChg>
        <pc:spChg chg="add mod">
          <ac:chgData name="John Tucker" userId="ff732cd9418481e4" providerId="LiveId" clId="{04F374A4-702B-433E-ACDD-E1877B86CF75}" dt="2021-02-17T02:32:54.684" v="5118" actId="122"/>
          <ac:spMkLst>
            <pc:docMk/>
            <pc:sldMk cId="2743671106" sldId="264"/>
            <ac:spMk id="49" creationId="{1E30AD9C-89DC-4928-BCAE-9085F333D13A}"/>
          </ac:spMkLst>
        </pc:spChg>
        <pc:spChg chg="add del mod">
          <ac:chgData name="John Tucker" userId="ff732cd9418481e4" providerId="LiveId" clId="{04F374A4-702B-433E-ACDD-E1877B86CF75}" dt="2021-02-17T01:57:13.572" v="4965" actId="478"/>
          <ac:spMkLst>
            <pc:docMk/>
            <pc:sldMk cId="2743671106" sldId="264"/>
            <ac:spMk id="50" creationId="{E5B6B8B2-7411-496C-8177-8B316FAB2AA4}"/>
          </ac:spMkLst>
        </pc:spChg>
        <pc:spChg chg="add del mod">
          <ac:chgData name="John Tucker" userId="ff732cd9418481e4" providerId="LiveId" clId="{04F374A4-702B-433E-ACDD-E1877B86CF75}" dt="2021-02-17T01:57:44.188" v="4976" actId="478"/>
          <ac:spMkLst>
            <pc:docMk/>
            <pc:sldMk cId="2743671106" sldId="264"/>
            <ac:spMk id="51" creationId="{CA82D01F-27BC-470B-BE90-739AD0E6694E}"/>
          </ac:spMkLst>
        </pc:spChg>
        <pc:spChg chg="add del mod">
          <ac:chgData name="John Tucker" userId="ff732cd9418481e4" providerId="LiveId" clId="{04F374A4-702B-433E-ACDD-E1877B86CF75}" dt="2021-02-17T01:57:54.996" v="4978" actId="478"/>
          <ac:spMkLst>
            <pc:docMk/>
            <pc:sldMk cId="2743671106" sldId="264"/>
            <ac:spMk id="53" creationId="{A5BD484E-F925-478A-A013-4B119FF7DA75}"/>
          </ac:spMkLst>
        </pc:spChg>
        <pc:spChg chg="del">
          <ac:chgData name="John Tucker" userId="ff732cd9418481e4" providerId="LiveId" clId="{04F374A4-702B-433E-ACDD-E1877B86CF75}" dt="2021-02-16T17:19:36.020" v="4157" actId="478"/>
          <ac:spMkLst>
            <pc:docMk/>
            <pc:sldMk cId="2743671106" sldId="264"/>
            <ac:spMk id="56" creationId="{EA232B5C-B032-4804-A09D-CE0900F36D41}"/>
          </ac:spMkLst>
        </pc:spChg>
        <pc:spChg chg="mod">
          <ac:chgData name="John Tucker" userId="ff732cd9418481e4" providerId="LiveId" clId="{04F374A4-702B-433E-ACDD-E1877B86CF75}" dt="2021-02-16T17:50:00.076" v="4648"/>
          <ac:spMkLst>
            <pc:docMk/>
            <pc:sldMk cId="2743671106" sldId="264"/>
            <ac:spMk id="57" creationId="{8BBDFA33-33FC-44FD-8213-18F737198E2E}"/>
          </ac:spMkLst>
        </pc:spChg>
        <pc:spChg chg="add mod">
          <ac:chgData name="John Tucker" userId="ff732cd9418481e4" providerId="LiveId" clId="{04F374A4-702B-433E-ACDD-E1877B86CF75}" dt="2021-02-17T16:45:01.978" v="6639" actId="20577"/>
          <ac:spMkLst>
            <pc:docMk/>
            <pc:sldMk cId="2743671106" sldId="264"/>
            <ac:spMk id="58" creationId="{B3D8F1DB-7036-42AA-935D-02FE1A78E4C8}"/>
          </ac:spMkLst>
        </pc:spChg>
        <pc:spChg chg="add mod">
          <ac:chgData name="John Tucker" userId="ff732cd9418481e4" providerId="LiveId" clId="{04F374A4-702B-433E-ACDD-E1877B86CF75}" dt="2021-02-17T02:25:29.272" v="5083" actId="14100"/>
          <ac:spMkLst>
            <pc:docMk/>
            <pc:sldMk cId="2743671106" sldId="264"/>
            <ac:spMk id="60" creationId="{2E0DEEAC-C332-42EA-92BA-CABF7C4A7A4C}"/>
          </ac:spMkLst>
        </pc:spChg>
        <pc:spChg chg="add mod">
          <ac:chgData name="John Tucker" userId="ff732cd9418481e4" providerId="LiveId" clId="{04F374A4-702B-433E-ACDD-E1877B86CF75}" dt="2021-02-17T02:29:22.448" v="5110" actId="14100"/>
          <ac:spMkLst>
            <pc:docMk/>
            <pc:sldMk cId="2743671106" sldId="264"/>
            <ac:spMk id="64" creationId="{F5839AF1-7F8D-426D-BCAF-830B4B9CEAC1}"/>
          </ac:spMkLst>
        </pc:spChg>
        <pc:spChg chg="add mod">
          <ac:chgData name="John Tucker" userId="ff732cd9418481e4" providerId="LiveId" clId="{04F374A4-702B-433E-ACDD-E1877B86CF75}" dt="2021-02-17T02:24:45.946" v="5081" actId="1076"/>
          <ac:spMkLst>
            <pc:docMk/>
            <pc:sldMk cId="2743671106" sldId="264"/>
            <ac:spMk id="65" creationId="{240C6273-6C73-48BE-8B0F-7F8DDACBA905}"/>
          </ac:spMkLst>
        </pc:spChg>
        <pc:spChg chg="add del mod">
          <ac:chgData name="John Tucker" userId="ff732cd9418481e4" providerId="LiveId" clId="{04F374A4-702B-433E-ACDD-E1877B86CF75}" dt="2021-02-16T18:08:26.631" v="4774" actId="478"/>
          <ac:spMkLst>
            <pc:docMk/>
            <pc:sldMk cId="2743671106" sldId="264"/>
            <ac:spMk id="66" creationId="{D99CCCB1-D718-4EA0-B840-E20FD58D984C}"/>
          </ac:spMkLst>
        </pc:spChg>
        <pc:spChg chg="add del mod">
          <ac:chgData name="John Tucker" userId="ff732cd9418481e4" providerId="LiveId" clId="{04F374A4-702B-433E-ACDD-E1877B86CF75}" dt="2021-02-16T18:14:24.766" v="4789" actId="478"/>
          <ac:spMkLst>
            <pc:docMk/>
            <pc:sldMk cId="2743671106" sldId="264"/>
            <ac:spMk id="67" creationId="{305C6F1C-210F-4922-B8A4-33D051FB4937}"/>
          </ac:spMkLst>
        </pc:spChg>
        <pc:spChg chg="del">
          <ac:chgData name="John Tucker" userId="ff732cd9418481e4" providerId="LiveId" clId="{04F374A4-702B-433E-ACDD-E1877B86CF75}" dt="2021-02-16T17:19:41.492" v="4159" actId="478"/>
          <ac:spMkLst>
            <pc:docMk/>
            <pc:sldMk cId="2743671106" sldId="264"/>
            <ac:spMk id="79" creationId="{F29D0326-2ECB-482B-A404-FD1DF47C3BCB}"/>
          </ac:spMkLst>
        </pc:spChg>
        <pc:spChg chg="del">
          <ac:chgData name="John Tucker" userId="ff732cd9418481e4" providerId="LiveId" clId="{04F374A4-702B-433E-ACDD-E1877B86CF75}" dt="2021-02-16T17:19:32.540" v="4156" actId="478"/>
          <ac:spMkLst>
            <pc:docMk/>
            <pc:sldMk cId="2743671106" sldId="264"/>
            <ac:spMk id="88" creationId="{D42A3968-AAF7-4651-A5DD-BD7A1203C750}"/>
          </ac:spMkLst>
        </pc:spChg>
        <pc:spChg chg="del mod">
          <ac:chgData name="John Tucker" userId="ff732cd9418481e4" providerId="LiveId" clId="{04F374A4-702B-433E-ACDD-E1877B86CF75}" dt="2021-02-16T17:27:55.043" v="4300" actId="478"/>
          <ac:spMkLst>
            <pc:docMk/>
            <pc:sldMk cId="2743671106" sldId="264"/>
            <ac:spMk id="91" creationId="{2B58C963-1C90-4964-8C3E-AE40588651ED}"/>
          </ac:spMkLst>
        </pc:spChg>
        <pc:spChg chg="del mod">
          <ac:chgData name="John Tucker" userId="ff732cd9418481e4" providerId="LiveId" clId="{04F374A4-702B-433E-ACDD-E1877B86CF75}" dt="2021-02-16T17:27:57.717" v="4302" actId="478"/>
          <ac:spMkLst>
            <pc:docMk/>
            <pc:sldMk cId="2743671106" sldId="264"/>
            <ac:spMk id="94" creationId="{288A1AEC-9457-43E2-B851-786D31308985}"/>
          </ac:spMkLst>
        </pc:spChg>
        <pc:spChg chg="del mod">
          <ac:chgData name="John Tucker" userId="ff732cd9418481e4" providerId="LiveId" clId="{04F374A4-702B-433E-ACDD-E1877B86CF75}" dt="2021-02-16T17:27:56.331" v="4301" actId="478"/>
          <ac:spMkLst>
            <pc:docMk/>
            <pc:sldMk cId="2743671106" sldId="264"/>
            <ac:spMk id="98" creationId="{50F00C5E-9661-4640-9F21-5B1BD20DB520}"/>
          </ac:spMkLst>
        </pc:spChg>
        <pc:spChg chg="del">
          <ac:chgData name="John Tucker" userId="ff732cd9418481e4" providerId="LiveId" clId="{04F374A4-702B-433E-ACDD-E1877B86CF75}" dt="2021-02-16T17:19:38.796" v="4158" actId="478"/>
          <ac:spMkLst>
            <pc:docMk/>
            <pc:sldMk cId="2743671106" sldId="264"/>
            <ac:spMk id="101" creationId="{81077603-8638-4C7F-B8BE-7075E210B740}"/>
          </ac:spMkLst>
        </pc:spChg>
        <pc:spChg chg="add del mod">
          <ac:chgData name="John Tucker" userId="ff732cd9418481e4" providerId="LiveId" clId="{04F374A4-702B-433E-ACDD-E1877B86CF75}" dt="2021-02-17T01:56:54.605" v="4957" actId="478"/>
          <ac:spMkLst>
            <pc:docMk/>
            <pc:sldMk cId="2743671106" sldId="264"/>
            <ac:spMk id="109" creationId="{8F1CD7A4-A76F-4E2E-9061-EFE589389553}"/>
          </ac:spMkLst>
        </pc:spChg>
        <pc:spChg chg="add del mod">
          <ac:chgData name="John Tucker" userId="ff732cd9418481e4" providerId="LiveId" clId="{04F374A4-702B-433E-ACDD-E1877B86CF75}" dt="2021-02-17T01:56:57.461" v="4959" actId="478"/>
          <ac:spMkLst>
            <pc:docMk/>
            <pc:sldMk cId="2743671106" sldId="264"/>
            <ac:spMk id="111" creationId="{23F0E38D-1883-4943-9D93-33BA76E5095A}"/>
          </ac:spMkLst>
        </pc:spChg>
        <pc:spChg chg="add del mod">
          <ac:chgData name="John Tucker" userId="ff732cd9418481e4" providerId="LiveId" clId="{04F374A4-702B-433E-ACDD-E1877B86CF75}" dt="2021-02-17T01:57:18.485" v="4967" actId="478"/>
          <ac:spMkLst>
            <pc:docMk/>
            <pc:sldMk cId="2743671106" sldId="264"/>
            <ac:spMk id="112" creationId="{E839781F-4A46-4D3C-A4FD-C30D1A139320}"/>
          </ac:spMkLst>
        </pc:spChg>
        <pc:spChg chg="add del mod">
          <ac:chgData name="John Tucker" userId="ff732cd9418481e4" providerId="LiveId" clId="{04F374A4-702B-433E-ACDD-E1877B86CF75}" dt="2021-02-17T01:38:37.671" v="4874" actId="478"/>
          <ac:spMkLst>
            <pc:docMk/>
            <pc:sldMk cId="2743671106" sldId="264"/>
            <ac:spMk id="113" creationId="{950C4AE7-84A7-4D0F-990F-09D82E4E8A41}"/>
          </ac:spMkLst>
        </pc:spChg>
        <pc:spChg chg="add del mod">
          <ac:chgData name="John Tucker" userId="ff732cd9418481e4" providerId="LiveId" clId="{04F374A4-702B-433E-ACDD-E1877B86CF75}" dt="2021-02-17T01:38:49.583" v="4877" actId="478"/>
          <ac:spMkLst>
            <pc:docMk/>
            <pc:sldMk cId="2743671106" sldId="264"/>
            <ac:spMk id="114" creationId="{BE7679AD-F865-4298-BF63-D2304D8A4DE7}"/>
          </ac:spMkLst>
        </pc:spChg>
        <pc:spChg chg="add del mod">
          <ac:chgData name="John Tucker" userId="ff732cd9418481e4" providerId="LiveId" clId="{04F374A4-702B-433E-ACDD-E1877B86CF75}" dt="2021-02-17T01:38:41.790" v="4876" actId="478"/>
          <ac:spMkLst>
            <pc:docMk/>
            <pc:sldMk cId="2743671106" sldId="264"/>
            <ac:spMk id="115" creationId="{6D556CA9-20E7-4B59-B8CD-CF57390DECA2}"/>
          </ac:spMkLst>
        </pc:spChg>
        <pc:spChg chg="del mod">
          <ac:chgData name="John Tucker" userId="ff732cd9418481e4" providerId="LiveId" clId="{04F374A4-702B-433E-ACDD-E1877B86CF75}" dt="2021-02-16T18:00:17.192" v="4735" actId="478"/>
          <ac:spMkLst>
            <pc:docMk/>
            <pc:sldMk cId="2743671106" sldId="264"/>
            <ac:spMk id="116" creationId="{CF2CE934-AB89-456D-ACCB-2BD2E1BDD2D5}"/>
          </ac:spMkLst>
        </pc:spChg>
        <pc:spChg chg="add del mod">
          <ac:chgData name="John Tucker" userId="ff732cd9418481e4" providerId="LiveId" clId="{04F374A4-702B-433E-ACDD-E1877B86CF75}" dt="2021-02-17T01:38:39.623" v="4875" actId="478"/>
          <ac:spMkLst>
            <pc:docMk/>
            <pc:sldMk cId="2743671106" sldId="264"/>
            <ac:spMk id="118" creationId="{3F352966-CB23-40C8-B103-3D11A5BA75B6}"/>
          </ac:spMkLst>
        </pc:spChg>
        <pc:spChg chg="add del mod">
          <ac:chgData name="John Tucker" userId="ff732cd9418481e4" providerId="LiveId" clId="{04F374A4-702B-433E-ACDD-E1877B86CF75}" dt="2021-02-17T01:38:51.871" v="4878" actId="478"/>
          <ac:spMkLst>
            <pc:docMk/>
            <pc:sldMk cId="2743671106" sldId="264"/>
            <ac:spMk id="119" creationId="{2BB89576-AA13-4133-9BEB-22BD5F960A76}"/>
          </ac:spMkLst>
        </pc:spChg>
        <pc:spChg chg="add mod">
          <ac:chgData name="John Tucker" userId="ff732cd9418481e4" providerId="LiveId" clId="{04F374A4-702B-433E-ACDD-E1877B86CF75}" dt="2021-02-17T13:53:39.822" v="6162" actId="1076"/>
          <ac:spMkLst>
            <pc:docMk/>
            <pc:sldMk cId="2743671106" sldId="264"/>
            <ac:spMk id="327" creationId="{DDBA6C12-57BA-4582-AC0C-9115998EC428}"/>
          </ac:spMkLst>
        </pc:spChg>
        <pc:spChg chg="add mod">
          <ac:chgData name="John Tucker" userId="ff732cd9418481e4" providerId="LiveId" clId="{04F374A4-702B-433E-ACDD-E1877B86CF75}" dt="2021-02-17T13:53:39.822" v="6162" actId="1076"/>
          <ac:spMkLst>
            <pc:docMk/>
            <pc:sldMk cId="2743671106" sldId="264"/>
            <ac:spMk id="328" creationId="{2327FBC2-7F66-4112-BDA5-1E303892746E}"/>
          </ac:spMkLst>
        </pc:spChg>
        <pc:spChg chg="add mod">
          <ac:chgData name="John Tucker" userId="ff732cd9418481e4" providerId="LiveId" clId="{04F374A4-702B-433E-ACDD-E1877B86CF75}" dt="2021-02-17T13:53:39.822" v="6162" actId="1076"/>
          <ac:spMkLst>
            <pc:docMk/>
            <pc:sldMk cId="2743671106" sldId="264"/>
            <ac:spMk id="329" creationId="{9AD9F75F-3483-4B4E-8E71-7AC539E124CC}"/>
          </ac:spMkLst>
        </pc:spChg>
        <pc:grpChg chg="add mod">
          <ac:chgData name="John Tucker" userId="ff732cd9418481e4" providerId="LiveId" clId="{04F374A4-702B-433E-ACDD-E1877B86CF75}" dt="2021-02-16T17:50:00.076" v="4648"/>
          <ac:grpSpMkLst>
            <pc:docMk/>
            <pc:sldMk cId="2743671106" sldId="264"/>
            <ac:grpSpMk id="54" creationId="{5671319B-E903-4541-97D1-4F89132BDD4E}"/>
          </ac:grpSpMkLst>
        </pc:grpChg>
        <pc:picChg chg="mod">
          <ac:chgData name="John Tucker" userId="ff732cd9418481e4" providerId="LiveId" clId="{04F374A4-702B-433E-ACDD-E1877B86CF75}" dt="2021-02-16T17:50:00.076" v="4648"/>
          <ac:picMkLst>
            <pc:docMk/>
            <pc:sldMk cId="2743671106" sldId="264"/>
            <ac:picMk id="55" creationId="{60E1B2C1-2C4D-401D-8ADC-C344D8B54587}"/>
          </ac:picMkLst>
        </pc:picChg>
        <pc:cxnChg chg="add mod">
          <ac:chgData name="John Tucker" userId="ff732cd9418481e4" providerId="LiveId" clId="{04F374A4-702B-433E-ACDD-E1877B86CF75}" dt="2021-02-17T02:32:06.679" v="5117" actId="14100"/>
          <ac:cxnSpMkLst>
            <pc:docMk/>
            <pc:sldMk cId="2743671106" sldId="264"/>
            <ac:cxnSpMk id="5" creationId="{C6B39FEB-6804-4498-84E0-F7AD83B43DB7}"/>
          </ac:cxnSpMkLst>
        </pc:cxnChg>
        <pc:cxnChg chg="add mod">
          <ac:chgData name="John Tucker" userId="ff732cd9418481e4" providerId="LiveId" clId="{04F374A4-702B-433E-ACDD-E1877B86CF75}" dt="2021-02-17T02:30:51.734" v="5114" actId="14100"/>
          <ac:cxnSpMkLst>
            <pc:docMk/>
            <pc:sldMk cId="2743671106" sldId="264"/>
            <ac:cxnSpMk id="11" creationId="{E1061E2E-8FB5-4075-8A14-70B2968313DF}"/>
          </ac:cxnSpMkLst>
        </pc:cxnChg>
        <pc:cxnChg chg="add mod">
          <ac:chgData name="John Tucker" userId="ff732cd9418481e4" providerId="LiveId" clId="{04F374A4-702B-433E-ACDD-E1877B86CF75}" dt="2021-02-17T02:25:49.751" v="5087" actId="14100"/>
          <ac:cxnSpMkLst>
            <pc:docMk/>
            <pc:sldMk cId="2743671106" sldId="264"/>
            <ac:cxnSpMk id="17" creationId="{4228769D-98BF-4B0E-94B0-3B860FCAB1A4}"/>
          </ac:cxnSpMkLst>
        </pc:cxnChg>
        <pc:cxnChg chg="del">
          <ac:chgData name="John Tucker" userId="ff732cd9418481e4" providerId="LiveId" clId="{04F374A4-702B-433E-ACDD-E1877B86CF75}" dt="2021-02-16T17:20:52.525" v="4160" actId="478"/>
          <ac:cxnSpMkLst>
            <pc:docMk/>
            <pc:sldMk cId="2743671106" sldId="264"/>
            <ac:cxnSpMk id="18" creationId="{77C635DE-C798-4B83-8EF3-71B49CE74102}"/>
          </ac:cxnSpMkLst>
        </pc:cxnChg>
        <pc:cxnChg chg="add mod">
          <ac:chgData name="John Tucker" userId="ff732cd9418481e4" providerId="LiveId" clId="{04F374A4-702B-433E-ACDD-E1877B86CF75}" dt="2021-02-17T02:26:15.920" v="5090" actId="1076"/>
          <ac:cxnSpMkLst>
            <pc:docMk/>
            <pc:sldMk cId="2743671106" sldId="264"/>
            <ac:cxnSpMk id="24" creationId="{59171A7B-FAAC-4FB2-965E-B0D825DE5D48}"/>
          </ac:cxnSpMkLst>
        </pc:cxnChg>
        <pc:cxnChg chg="del">
          <ac:chgData name="John Tucker" userId="ff732cd9418481e4" providerId="LiveId" clId="{04F374A4-702B-433E-ACDD-E1877B86CF75}" dt="2021-02-16T17:20:57.780" v="4164" actId="478"/>
          <ac:cxnSpMkLst>
            <pc:docMk/>
            <pc:sldMk cId="2743671106" sldId="264"/>
            <ac:cxnSpMk id="25" creationId="{E1039258-0795-4B39-AE0E-31ADE65EBA1F}"/>
          </ac:cxnSpMkLst>
        </pc:cxnChg>
        <pc:cxnChg chg="add mod">
          <ac:chgData name="John Tucker" userId="ff732cd9418481e4" providerId="LiveId" clId="{04F374A4-702B-433E-ACDD-E1877B86CF75}" dt="2021-02-17T02:27:13.111" v="5100" actId="14100"/>
          <ac:cxnSpMkLst>
            <pc:docMk/>
            <pc:sldMk cId="2743671106" sldId="264"/>
            <ac:cxnSpMk id="33" creationId="{B1E4C1E0-A0ED-4D75-A78F-B46653B5A68D}"/>
          </ac:cxnSpMkLst>
        </pc:cxnChg>
        <pc:cxnChg chg="del">
          <ac:chgData name="John Tucker" userId="ff732cd9418481e4" providerId="LiveId" clId="{04F374A4-702B-433E-ACDD-E1877B86CF75}" dt="2021-02-16T17:20:55.324" v="4162" actId="478"/>
          <ac:cxnSpMkLst>
            <pc:docMk/>
            <pc:sldMk cId="2743671106" sldId="264"/>
            <ac:cxnSpMk id="52" creationId="{F4D699D6-E5F4-4E84-9044-B13F50167912}"/>
          </ac:cxnSpMkLst>
        </pc:cxnChg>
        <pc:cxnChg chg="del">
          <ac:chgData name="John Tucker" userId="ff732cd9418481e4" providerId="LiveId" clId="{04F374A4-702B-433E-ACDD-E1877B86CF75}" dt="2021-02-16T17:20:59.931" v="4166" actId="478"/>
          <ac:cxnSpMkLst>
            <pc:docMk/>
            <pc:sldMk cId="2743671106" sldId="264"/>
            <ac:cxnSpMk id="59" creationId="{BF8738CD-05A7-4AEB-9B38-D3E712F85A87}"/>
          </ac:cxnSpMkLst>
        </pc:cxnChg>
        <pc:cxnChg chg="del mod">
          <ac:chgData name="John Tucker" userId="ff732cd9418481e4" providerId="LiveId" clId="{04F374A4-702B-433E-ACDD-E1877B86CF75}" dt="2021-02-16T17:21:01.315" v="4167" actId="478"/>
          <ac:cxnSpMkLst>
            <pc:docMk/>
            <pc:sldMk cId="2743671106" sldId="264"/>
            <ac:cxnSpMk id="71" creationId="{4C018B1D-9DA1-4216-8D4B-18526F47920F}"/>
          </ac:cxnSpMkLst>
        </pc:cxnChg>
        <pc:cxnChg chg="del mod">
          <ac:chgData name="John Tucker" userId="ff732cd9418481e4" providerId="LiveId" clId="{04F374A4-702B-433E-ACDD-E1877B86CF75}" dt="2021-02-16T17:21:02.724" v="4168" actId="478"/>
          <ac:cxnSpMkLst>
            <pc:docMk/>
            <pc:sldMk cId="2743671106" sldId="264"/>
            <ac:cxnSpMk id="74" creationId="{8DC4EF7F-60C0-417D-BFB5-F1633EB7E2B1}"/>
          </ac:cxnSpMkLst>
        </pc:cxnChg>
        <pc:cxnChg chg="add mod">
          <ac:chgData name="John Tucker" userId="ff732cd9418481e4" providerId="LiveId" clId="{04F374A4-702B-433E-ACDD-E1877B86CF75}" dt="2021-02-17T02:28:41.847" v="5109" actId="14100"/>
          <ac:cxnSpMkLst>
            <pc:docMk/>
            <pc:sldMk cId="2743671106" sldId="264"/>
            <ac:cxnSpMk id="76" creationId="{D4FEF9C0-FAD2-44ED-98EC-9A935DE54A95}"/>
          </ac:cxnSpMkLst>
        </pc:cxnChg>
        <pc:cxnChg chg="add mod">
          <ac:chgData name="John Tucker" userId="ff732cd9418481e4" providerId="LiveId" clId="{04F374A4-702B-433E-ACDD-E1877B86CF75}" dt="2021-02-17T02:29:22.448" v="5110" actId="14100"/>
          <ac:cxnSpMkLst>
            <pc:docMk/>
            <pc:sldMk cId="2743671106" sldId="264"/>
            <ac:cxnSpMk id="92" creationId="{7978C81A-CEA4-4324-9CAC-857C9CF5FD6F}"/>
          </ac:cxnSpMkLst>
        </pc:cxnChg>
        <pc:cxnChg chg="add mod">
          <ac:chgData name="John Tucker" userId="ff732cd9418481e4" providerId="LiveId" clId="{04F374A4-702B-433E-ACDD-E1877B86CF75}" dt="2021-02-17T02:24:45.946" v="5081" actId="1076"/>
          <ac:cxnSpMkLst>
            <pc:docMk/>
            <pc:sldMk cId="2743671106" sldId="264"/>
            <ac:cxnSpMk id="97" creationId="{2CF350FC-52EF-42C9-8564-5D413DBC2FDA}"/>
          </ac:cxnSpMkLst>
        </pc:cxnChg>
        <pc:cxnChg chg="add del mod">
          <ac:chgData name="John Tucker" userId="ff732cd9418481e4" providerId="LiveId" clId="{04F374A4-702B-433E-ACDD-E1877B86CF75}" dt="2021-02-17T02:08:48.970" v="5031" actId="478"/>
          <ac:cxnSpMkLst>
            <pc:docMk/>
            <pc:sldMk cId="2743671106" sldId="264"/>
            <ac:cxnSpMk id="103" creationId="{C29E9142-CBCA-48A1-AC7D-7069FB574708}"/>
          </ac:cxnSpMkLst>
        </pc:cxnChg>
        <pc:cxnChg chg="del mod">
          <ac:chgData name="John Tucker" userId="ff732cd9418481e4" providerId="LiveId" clId="{04F374A4-702B-433E-ACDD-E1877B86CF75}" dt="2021-02-16T17:20:56.406" v="4163" actId="478"/>
          <ac:cxnSpMkLst>
            <pc:docMk/>
            <pc:sldMk cId="2743671106" sldId="264"/>
            <ac:cxnSpMk id="106" creationId="{8CE7D13C-A75B-4C1B-B4D2-9E516AAA3496}"/>
          </ac:cxnSpMkLst>
        </pc:cxnChg>
        <pc:cxnChg chg="add del mod">
          <ac:chgData name="John Tucker" userId="ff732cd9418481e4" providerId="LiveId" clId="{04F374A4-702B-433E-ACDD-E1877B86CF75}" dt="2021-02-17T01:56:55.629" v="4958" actId="478"/>
          <ac:cxnSpMkLst>
            <pc:docMk/>
            <pc:sldMk cId="2743671106" sldId="264"/>
            <ac:cxnSpMk id="107" creationId="{3A944310-754E-4949-8F2D-BFC74B1873FE}"/>
          </ac:cxnSpMkLst>
        </pc:cxnChg>
        <pc:cxnChg chg="del mod">
          <ac:chgData name="John Tucker" userId="ff732cd9418481e4" providerId="LiveId" clId="{04F374A4-702B-433E-ACDD-E1877B86CF75}" dt="2021-02-16T17:20:53.806" v="4161" actId="478"/>
          <ac:cxnSpMkLst>
            <pc:docMk/>
            <pc:sldMk cId="2743671106" sldId="264"/>
            <ac:cxnSpMk id="110" creationId="{68D0DBE7-516B-47CC-999B-DE8E3E43CF39}"/>
          </ac:cxnSpMkLst>
        </pc:cxnChg>
        <pc:cxnChg chg="del mod">
          <ac:chgData name="John Tucker" userId="ff732cd9418481e4" providerId="LiveId" clId="{04F374A4-702B-433E-ACDD-E1877B86CF75}" dt="2021-02-16T17:20:59.005" v="4165" actId="478"/>
          <ac:cxnSpMkLst>
            <pc:docMk/>
            <pc:sldMk cId="2743671106" sldId="264"/>
            <ac:cxnSpMk id="117" creationId="{38DF3C14-8239-4E18-8D45-6FA273338FB6}"/>
          </ac:cxnSpMkLst>
        </pc:cxnChg>
        <pc:cxnChg chg="add del mod">
          <ac:chgData name="John Tucker" userId="ff732cd9418481e4" providerId="LiveId" clId="{04F374A4-702B-433E-ACDD-E1877B86CF75}" dt="2021-02-17T01:56:59.533" v="4960" actId="478"/>
          <ac:cxnSpMkLst>
            <pc:docMk/>
            <pc:sldMk cId="2743671106" sldId="264"/>
            <ac:cxnSpMk id="122" creationId="{358801DF-411F-426F-B727-8A4A5C64B247}"/>
          </ac:cxnSpMkLst>
        </pc:cxnChg>
        <pc:cxnChg chg="add del mod">
          <ac:chgData name="John Tucker" userId="ff732cd9418481e4" providerId="LiveId" clId="{04F374A4-702B-433E-ACDD-E1877B86CF75}" dt="2021-02-17T01:57:22.932" v="4970" actId="478"/>
          <ac:cxnSpMkLst>
            <pc:docMk/>
            <pc:sldMk cId="2743671106" sldId="264"/>
            <ac:cxnSpMk id="126" creationId="{9C90DB87-908E-4F9D-8543-F93D17C8A962}"/>
          </ac:cxnSpMkLst>
        </pc:cxnChg>
        <pc:cxnChg chg="add del mod">
          <ac:chgData name="John Tucker" userId="ff732cd9418481e4" providerId="LiveId" clId="{04F374A4-702B-433E-ACDD-E1877B86CF75}" dt="2021-02-17T01:57:21.309" v="4969" actId="478"/>
          <ac:cxnSpMkLst>
            <pc:docMk/>
            <pc:sldMk cId="2743671106" sldId="264"/>
            <ac:cxnSpMk id="146" creationId="{A1FABF75-54BA-4BC0-87D3-4110441BE9E8}"/>
          </ac:cxnSpMkLst>
        </pc:cxnChg>
        <pc:cxnChg chg="add del mod">
          <ac:chgData name="John Tucker" userId="ff732cd9418481e4" providerId="LiveId" clId="{04F374A4-702B-433E-ACDD-E1877B86CF75}" dt="2021-02-17T01:40:50.159" v="4887" actId="478"/>
          <ac:cxnSpMkLst>
            <pc:docMk/>
            <pc:sldMk cId="2743671106" sldId="264"/>
            <ac:cxnSpMk id="154" creationId="{F4341B32-0C05-4B00-AD54-C1203CCC0AA7}"/>
          </ac:cxnSpMkLst>
        </pc:cxnChg>
        <pc:cxnChg chg="add del mod">
          <ac:chgData name="John Tucker" userId="ff732cd9418481e4" providerId="LiveId" clId="{04F374A4-702B-433E-ACDD-E1877B86CF75}" dt="2021-02-17T01:57:20.166" v="4968" actId="478"/>
          <ac:cxnSpMkLst>
            <pc:docMk/>
            <pc:sldMk cId="2743671106" sldId="264"/>
            <ac:cxnSpMk id="158" creationId="{463A6FE5-5465-49CA-96CB-664E24B350F5}"/>
          </ac:cxnSpMkLst>
        </pc:cxnChg>
        <pc:cxnChg chg="add del mod">
          <ac:chgData name="John Tucker" userId="ff732cd9418481e4" providerId="LiveId" clId="{04F374A4-702B-433E-ACDD-E1877B86CF75}" dt="2021-02-17T01:57:26.085" v="4972" actId="478"/>
          <ac:cxnSpMkLst>
            <pc:docMk/>
            <pc:sldMk cId="2743671106" sldId="264"/>
            <ac:cxnSpMk id="162" creationId="{944FB7AC-7B37-4F8E-8761-3FA9A3EC7903}"/>
          </ac:cxnSpMkLst>
        </pc:cxnChg>
        <pc:cxnChg chg="add del mod">
          <ac:chgData name="John Tucker" userId="ff732cd9418481e4" providerId="LiveId" clId="{04F374A4-702B-433E-ACDD-E1877B86CF75}" dt="2021-02-17T01:57:15.524" v="4966" actId="478"/>
          <ac:cxnSpMkLst>
            <pc:docMk/>
            <pc:sldMk cId="2743671106" sldId="264"/>
            <ac:cxnSpMk id="179" creationId="{DD4C7FB2-B6FF-4FC4-BEC3-645114F67D61}"/>
          </ac:cxnSpMkLst>
        </pc:cxnChg>
        <pc:cxnChg chg="add del mod">
          <ac:chgData name="John Tucker" userId="ff732cd9418481e4" providerId="LiveId" clId="{04F374A4-702B-433E-ACDD-E1877B86CF75}" dt="2021-02-17T01:57:24.484" v="4971" actId="478"/>
          <ac:cxnSpMkLst>
            <pc:docMk/>
            <pc:sldMk cId="2743671106" sldId="264"/>
            <ac:cxnSpMk id="183" creationId="{BD1B160B-FAD0-41F2-878F-708A02A6FA43}"/>
          </ac:cxnSpMkLst>
        </pc:cxnChg>
        <pc:cxnChg chg="add del mod">
          <ac:chgData name="John Tucker" userId="ff732cd9418481e4" providerId="LiveId" clId="{04F374A4-702B-433E-ACDD-E1877B86CF75}" dt="2021-02-17T01:57:27.387" v="4973" actId="478"/>
          <ac:cxnSpMkLst>
            <pc:docMk/>
            <pc:sldMk cId="2743671106" sldId="264"/>
            <ac:cxnSpMk id="186" creationId="{48F3B9E1-DC5D-4FC6-A1F0-6F271331678B}"/>
          </ac:cxnSpMkLst>
        </pc:cxnChg>
        <pc:cxnChg chg="add del mod">
          <ac:chgData name="John Tucker" userId="ff732cd9418481e4" providerId="LiveId" clId="{04F374A4-702B-433E-ACDD-E1877B86CF75}" dt="2021-02-17T01:57:31.795" v="4974" actId="478"/>
          <ac:cxnSpMkLst>
            <pc:docMk/>
            <pc:sldMk cId="2743671106" sldId="264"/>
            <ac:cxnSpMk id="225" creationId="{6BEA8FD6-1B74-4764-A23A-7F2AE2798235}"/>
          </ac:cxnSpMkLst>
        </pc:cxnChg>
        <pc:cxnChg chg="add mod">
          <ac:chgData name="John Tucker" userId="ff732cd9418481e4" providerId="LiveId" clId="{04F374A4-702B-433E-ACDD-E1877B86CF75}" dt="2021-02-17T02:28:06.943" v="5104" actId="14100"/>
          <ac:cxnSpMkLst>
            <pc:docMk/>
            <pc:sldMk cId="2743671106" sldId="264"/>
            <ac:cxnSpMk id="270" creationId="{23B02826-9A23-42B8-8F33-A15394AAC42D}"/>
          </ac:cxnSpMkLst>
        </pc:cxnChg>
      </pc:sldChg>
      <pc:sldChg chg="addSp delSp modSp new del mod">
        <pc:chgData name="John Tucker" userId="ff732cd9418481e4" providerId="LiveId" clId="{04F374A4-702B-433E-ACDD-E1877B86CF75}" dt="2021-02-17T18:08:05.336" v="6748" actId="47"/>
        <pc:sldMkLst>
          <pc:docMk/>
          <pc:sldMk cId="2360896260" sldId="265"/>
        </pc:sldMkLst>
        <pc:spChg chg="add del">
          <ac:chgData name="John Tucker" userId="ff732cd9418481e4" providerId="LiveId" clId="{04F374A4-702B-433E-ACDD-E1877B86CF75}" dt="2021-02-17T12:18:58.926" v="5638" actId="478"/>
          <ac:spMkLst>
            <pc:docMk/>
            <pc:sldMk cId="2360896260" sldId="265"/>
            <ac:spMk id="2" creationId="{79604516-E433-4AA4-B86A-E4F4C702A286}"/>
          </ac:spMkLst>
        </pc:spChg>
        <pc:spChg chg="add del mod">
          <ac:chgData name="John Tucker" userId="ff732cd9418481e4" providerId="LiveId" clId="{04F374A4-702B-433E-ACDD-E1877B86CF75}" dt="2021-02-17T12:18:56.271" v="5637" actId="478"/>
          <ac:spMkLst>
            <pc:docMk/>
            <pc:sldMk cId="2360896260" sldId="265"/>
            <ac:spMk id="3" creationId="{2A6B1B0B-8669-4A5E-8808-5B6600340954}"/>
          </ac:spMkLst>
        </pc:spChg>
        <pc:spChg chg="add del mod">
          <ac:chgData name="John Tucker" userId="ff732cd9418481e4" providerId="LiveId" clId="{04F374A4-702B-433E-ACDD-E1877B86CF75}" dt="2021-02-17T12:19:56.687" v="5643" actId="478"/>
          <ac:spMkLst>
            <pc:docMk/>
            <pc:sldMk cId="2360896260" sldId="265"/>
            <ac:spMk id="4" creationId="{54761E34-5A2C-40AC-89BD-DCCC87465321}"/>
          </ac:spMkLst>
        </pc:spChg>
        <pc:spChg chg="add del mod">
          <ac:chgData name="John Tucker" userId="ff732cd9418481e4" providerId="LiveId" clId="{04F374A4-702B-433E-ACDD-E1877B86CF75}" dt="2021-02-17T12:45:01.462" v="5852" actId="478"/>
          <ac:spMkLst>
            <pc:docMk/>
            <pc:sldMk cId="2360896260" sldId="265"/>
            <ac:spMk id="5" creationId="{BAFC486B-A73C-4F84-B2F1-505E3AF6E913}"/>
          </ac:spMkLst>
        </pc:spChg>
        <pc:spChg chg="add del mod">
          <ac:chgData name="John Tucker" userId="ff732cd9418481e4" providerId="LiveId" clId="{04F374A4-702B-433E-ACDD-E1877B86CF75}" dt="2021-02-17T16:46:35.042" v="6640" actId="478"/>
          <ac:spMkLst>
            <pc:docMk/>
            <pc:sldMk cId="2360896260" sldId="265"/>
            <ac:spMk id="6" creationId="{2ACDF3F9-35A8-47DB-A9CE-9EA4FD60BD0C}"/>
          </ac:spMkLst>
        </pc:spChg>
        <pc:spChg chg="add del mod">
          <ac:chgData name="John Tucker" userId="ff732cd9418481e4" providerId="LiveId" clId="{04F374A4-702B-433E-ACDD-E1877B86CF75}" dt="2021-02-17T16:46:37.110" v="6641" actId="478"/>
          <ac:spMkLst>
            <pc:docMk/>
            <pc:sldMk cId="2360896260" sldId="265"/>
            <ac:spMk id="7" creationId="{407E5345-5798-40B2-B688-12276BF1FC32}"/>
          </ac:spMkLst>
        </pc:spChg>
      </pc:sldChg>
      <pc:sldChg chg="addSp delSp modSp mod">
        <pc:chgData name="John Tucker" userId="ff732cd9418481e4" providerId="LiveId" clId="{04F374A4-702B-433E-ACDD-E1877B86CF75}" dt="2021-02-17T16:44:19.003" v="6593" actId="20577"/>
        <pc:sldMkLst>
          <pc:docMk/>
          <pc:sldMk cId="3862757999" sldId="266"/>
        </pc:sldMkLst>
        <pc:spChg chg="add del mod">
          <ac:chgData name="John Tucker" userId="ff732cd9418481e4" providerId="LiveId" clId="{04F374A4-702B-433E-ACDD-E1877B86CF75}" dt="2021-02-17T16:08:08.478" v="6335" actId="478"/>
          <ac:spMkLst>
            <pc:docMk/>
            <pc:sldMk cId="3862757999" sldId="266"/>
            <ac:spMk id="2" creationId="{70EF2F27-2407-4520-871B-A03AA67EAB26}"/>
          </ac:spMkLst>
        </pc:spChg>
        <pc:spChg chg="add del">
          <ac:chgData name="John Tucker" userId="ff732cd9418481e4" providerId="LiveId" clId="{04F374A4-702B-433E-ACDD-E1877B86CF75}" dt="2021-02-17T16:02:51.016" v="6302" actId="478"/>
          <ac:spMkLst>
            <pc:docMk/>
            <pc:sldMk cId="3862757999" sldId="266"/>
            <ac:spMk id="3" creationId="{9084CB14-A71E-4A35-95E6-FEC85E92A180}"/>
          </ac:spMkLst>
        </pc:spChg>
        <pc:spChg chg="add del mod">
          <ac:chgData name="John Tucker" userId="ff732cd9418481e4" providerId="LiveId" clId="{04F374A4-702B-433E-ACDD-E1877B86CF75}" dt="2021-02-17T16:03:07.631" v="6304"/>
          <ac:spMkLst>
            <pc:docMk/>
            <pc:sldMk cId="3862757999" sldId="266"/>
            <ac:spMk id="4" creationId="{BC148BB5-6677-4F60-96D1-8D9AD1DD117A}"/>
          </ac:spMkLst>
        </pc:spChg>
        <pc:spChg chg="del mod">
          <ac:chgData name="John Tucker" userId="ff732cd9418481e4" providerId="LiveId" clId="{04F374A4-702B-433E-ACDD-E1877B86CF75}" dt="2021-02-17T16:16:49.319" v="6378" actId="478"/>
          <ac:spMkLst>
            <pc:docMk/>
            <pc:sldMk cId="3862757999" sldId="266"/>
            <ac:spMk id="10" creationId="{D0B1516E-2933-4DA9-AD61-27ED2A914573}"/>
          </ac:spMkLst>
        </pc:spChg>
        <pc:spChg chg="del">
          <ac:chgData name="John Tucker" userId="ff732cd9418481e4" providerId="LiveId" clId="{04F374A4-702B-433E-ACDD-E1877B86CF75}" dt="2021-02-17T13:57:12.100" v="6193" actId="478"/>
          <ac:spMkLst>
            <pc:docMk/>
            <pc:sldMk cId="3862757999" sldId="266"/>
            <ac:spMk id="20" creationId="{8E1C8D92-95B4-4C06-A1DE-FF166CFDB51F}"/>
          </ac:spMkLst>
        </pc:spChg>
        <pc:spChg chg="del mod">
          <ac:chgData name="John Tucker" userId="ff732cd9418481e4" providerId="LiveId" clId="{04F374A4-702B-433E-ACDD-E1877B86CF75}" dt="2021-02-17T16:24:05.780" v="6429" actId="478"/>
          <ac:spMkLst>
            <pc:docMk/>
            <pc:sldMk cId="3862757999" sldId="266"/>
            <ac:spMk id="36" creationId="{5E317843-EFD6-4D19-9396-FEE586DE1A32}"/>
          </ac:spMkLst>
        </pc:spChg>
        <pc:spChg chg="del mod">
          <ac:chgData name="John Tucker" userId="ff732cd9418481e4" providerId="LiveId" clId="{04F374A4-702B-433E-ACDD-E1877B86CF75}" dt="2021-02-17T16:24:07.393" v="6430" actId="478"/>
          <ac:spMkLst>
            <pc:docMk/>
            <pc:sldMk cId="3862757999" sldId="266"/>
            <ac:spMk id="37" creationId="{48476D9D-A7DC-4FD7-BC47-DDBCBF8894BA}"/>
          </ac:spMkLst>
        </pc:spChg>
        <pc:spChg chg="del mod">
          <ac:chgData name="John Tucker" userId="ff732cd9418481e4" providerId="LiveId" clId="{04F374A4-702B-433E-ACDD-E1877B86CF75}" dt="2021-02-17T16:27:37.040" v="6464" actId="478"/>
          <ac:spMkLst>
            <pc:docMk/>
            <pc:sldMk cId="3862757999" sldId="266"/>
            <ac:spMk id="38" creationId="{F6EA1076-AC34-4727-8AEF-9F0F8484EB8F}"/>
          </ac:spMkLst>
        </pc:spChg>
        <pc:spChg chg="del">
          <ac:chgData name="John Tucker" userId="ff732cd9418481e4" providerId="LiveId" clId="{04F374A4-702B-433E-ACDD-E1877B86CF75}" dt="2021-02-17T13:57:09.955" v="6192" actId="478"/>
          <ac:spMkLst>
            <pc:docMk/>
            <pc:sldMk cId="3862757999" sldId="266"/>
            <ac:spMk id="39" creationId="{3842824A-6B12-4D95-BE43-C8B2805D5AC2}"/>
          </ac:spMkLst>
        </pc:spChg>
        <pc:spChg chg="del mod">
          <ac:chgData name="John Tucker" userId="ff732cd9418481e4" providerId="LiveId" clId="{04F374A4-702B-433E-ACDD-E1877B86CF75}" dt="2021-02-17T16:24:09.070" v="6431" actId="478"/>
          <ac:spMkLst>
            <pc:docMk/>
            <pc:sldMk cId="3862757999" sldId="266"/>
            <ac:spMk id="40" creationId="{F855389B-962F-45E0-B9D7-0154FC7BD2BB}"/>
          </ac:spMkLst>
        </pc:spChg>
        <pc:spChg chg="del mod">
          <ac:chgData name="John Tucker" userId="ff732cd9418481e4" providerId="LiveId" clId="{04F374A4-702B-433E-ACDD-E1877B86CF75}" dt="2021-02-17T16:27:33.524" v="6462" actId="478"/>
          <ac:spMkLst>
            <pc:docMk/>
            <pc:sldMk cId="3862757999" sldId="266"/>
            <ac:spMk id="41" creationId="{84CC439D-93A3-4D14-AEB8-8AF1906E6435}"/>
          </ac:spMkLst>
        </pc:spChg>
        <pc:spChg chg="del mod">
          <ac:chgData name="John Tucker" userId="ff732cd9418481e4" providerId="LiveId" clId="{04F374A4-702B-433E-ACDD-E1877B86CF75}" dt="2021-02-17T16:27:35.212" v="6463" actId="478"/>
          <ac:spMkLst>
            <pc:docMk/>
            <pc:sldMk cId="3862757999" sldId="266"/>
            <ac:spMk id="43" creationId="{A4C1C468-3FF0-4B0E-8324-0D85DC0E14D2}"/>
          </ac:spMkLst>
        </pc:spChg>
        <pc:spChg chg="del mod">
          <ac:chgData name="John Tucker" userId="ff732cd9418481e4" providerId="LiveId" clId="{04F374A4-702B-433E-ACDD-E1877B86CF75}" dt="2021-02-17T16:27:39.629" v="6466" actId="478"/>
          <ac:spMkLst>
            <pc:docMk/>
            <pc:sldMk cId="3862757999" sldId="266"/>
            <ac:spMk id="44" creationId="{3CF1013B-CE0A-42E8-BEEA-2064352A140E}"/>
          </ac:spMkLst>
        </pc:spChg>
        <pc:spChg chg="del">
          <ac:chgData name="John Tucker" userId="ff732cd9418481e4" providerId="LiveId" clId="{04F374A4-702B-433E-ACDD-E1877B86CF75}" dt="2021-02-17T13:57:07.876" v="6191" actId="478"/>
          <ac:spMkLst>
            <pc:docMk/>
            <pc:sldMk cId="3862757999" sldId="266"/>
            <ac:spMk id="45" creationId="{03116352-D535-44B5-B8A8-133C7DFB9D53}"/>
          </ac:spMkLst>
        </pc:spChg>
        <pc:spChg chg="del mod">
          <ac:chgData name="John Tucker" userId="ff732cd9418481e4" providerId="LiveId" clId="{04F374A4-702B-433E-ACDD-E1877B86CF75}" dt="2021-02-17T13:57:04.219" v="6189" actId="478"/>
          <ac:spMkLst>
            <pc:docMk/>
            <pc:sldMk cId="3862757999" sldId="266"/>
            <ac:spMk id="46" creationId="{2D0DC6F7-FB6C-4303-9209-9B8E4841F5D0}"/>
          </ac:spMkLst>
        </pc:spChg>
        <pc:spChg chg="del">
          <ac:chgData name="John Tucker" userId="ff732cd9418481e4" providerId="LiveId" clId="{04F374A4-702B-433E-ACDD-E1877B86CF75}" dt="2021-02-17T16:16:51.126" v="6379" actId="478"/>
          <ac:spMkLst>
            <pc:docMk/>
            <pc:sldMk cId="3862757999" sldId="266"/>
            <ac:spMk id="48" creationId="{F335D594-221B-4D4A-B705-0B5410A454E3}"/>
          </ac:spMkLst>
        </pc:spChg>
        <pc:spChg chg="del">
          <ac:chgData name="John Tucker" userId="ff732cd9418481e4" providerId="LiveId" clId="{04F374A4-702B-433E-ACDD-E1877B86CF75}" dt="2021-02-17T13:57:06.058" v="6190" actId="478"/>
          <ac:spMkLst>
            <pc:docMk/>
            <pc:sldMk cId="3862757999" sldId="266"/>
            <ac:spMk id="49" creationId="{1E30AD9C-89DC-4928-BCAE-9085F333D13A}"/>
          </ac:spMkLst>
        </pc:spChg>
        <pc:spChg chg="del">
          <ac:chgData name="John Tucker" userId="ff732cd9418481e4" providerId="LiveId" clId="{04F374A4-702B-433E-ACDD-E1877B86CF75}" dt="2021-02-17T16:25:46.493" v="6445" actId="478"/>
          <ac:spMkLst>
            <pc:docMk/>
            <pc:sldMk cId="3862757999" sldId="266"/>
            <ac:spMk id="50" creationId="{E5B6B8B2-7411-496C-8177-8B316FAB2AA4}"/>
          </ac:spMkLst>
        </pc:spChg>
        <pc:spChg chg="del mod">
          <ac:chgData name="John Tucker" userId="ff732cd9418481e4" providerId="LiveId" clId="{04F374A4-702B-433E-ACDD-E1877B86CF75}" dt="2021-02-17T16:24:04.213" v="6428" actId="478"/>
          <ac:spMkLst>
            <pc:docMk/>
            <pc:sldMk cId="3862757999" sldId="266"/>
            <ac:spMk id="51" creationId="{CA82D01F-27BC-470B-BE90-739AD0E6694E}"/>
          </ac:spMkLst>
        </pc:spChg>
        <pc:spChg chg="add mod">
          <ac:chgData name="John Tucker" userId="ff732cd9418481e4" providerId="LiveId" clId="{04F374A4-702B-433E-ACDD-E1877B86CF75}" dt="2021-02-17T13:58:11.601" v="6209"/>
          <ac:spMkLst>
            <pc:docMk/>
            <pc:sldMk cId="3862757999" sldId="266"/>
            <ac:spMk id="52" creationId="{27ADDACB-5135-472F-B3EF-133CEC0DA30F}"/>
          </ac:spMkLst>
        </pc:spChg>
        <pc:spChg chg="del mod">
          <ac:chgData name="John Tucker" userId="ff732cd9418481e4" providerId="LiveId" clId="{04F374A4-702B-433E-ACDD-E1877B86CF75}" dt="2021-02-17T16:24:23.109" v="6433" actId="478"/>
          <ac:spMkLst>
            <pc:docMk/>
            <pc:sldMk cId="3862757999" sldId="266"/>
            <ac:spMk id="53" creationId="{A5BD484E-F925-478A-A013-4B119FF7DA75}"/>
          </ac:spMkLst>
        </pc:spChg>
        <pc:spChg chg="add mod">
          <ac:chgData name="John Tucker" userId="ff732cd9418481e4" providerId="LiveId" clId="{04F374A4-702B-433E-ACDD-E1877B86CF75}" dt="2021-02-17T16:17:52.933" v="6388" actId="1076"/>
          <ac:spMkLst>
            <pc:docMk/>
            <pc:sldMk cId="3862757999" sldId="266"/>
            <ac:spMk id="56" creationId="{1C913EC0-350C-431E-8DF2-10089795CC27}"/>
          </ac:spMkLst>
        </pc:spChg>
        <pc:spChg chg="mod">
          <ac:chgData name="John Tucker" userId="ff732cd9418481e4" providerId="LiveId" clId="{04F374A4-702B-433E-ACDD-E1877B86CF75}" dt="2021-02-17T16:44:19.003" v="6593" actId="20577"/>
          <ac:spMkLst>
            <pc:docMk/>
            <pc:sldMk cId="3862757999" sldId="266"/>
            <ac:spMk id="58" creationId="{B3D8F1DB-7036-42AA-935D-02FE1A78E4C8}"/>
          </ac:spMkLst>
        </pc:spChg>
        <pc:spChg chg="add mod">
          <ac:chgData name="John Tucker" userId="ff732cd9418481e4" providerId="LiveId" clId="{04F374A4-702B-433E-ACDD-E1877B86CF75}" dt="2021-02-17T13:58:11.601" v="6209"/>
          <ac:spMkLst>
            <pc:docMk/>
            <pc:sldMk cId="3862757999" sldId="266"/>
            <ac:spMk id="59" creationId="{6309D5DA-D42F-4359-AFA0-DC928A24358D}"/>
          </ac:spMkLst>
        </pc:spChg>
        <pc:spChg chg="del">
          <ac:chgData name="John Tucker" userId="ff732cd9418481e4" providerId="LiveId" clId="{04F374A4-702B-433E-ACDD-E1877B86CF75}" dt="2021-02-17T13:56:42.148" v="6180" actId="478"/>
          <ac:spMkLst>
            <pc:docMk/>
            <pc:sldMk cId="3862757999" sldId="266"/>
            <ac:spMk id="60" creationId="{2E0DEEAC-C332-42EA-92BA-CABF7C4A7A4C}"/>
          </ac:spMkLst>
        </pc:spChg>
        <pc:spChg chg="add mod">
          <ac:chgData name="John Tucker" userId="ff732cd9418481e4" providerId="LiveId" clId="{04F374A4-702B-433E-ACDD-E1877B86CF75}" dt="2021-02-17T16:15:11.509" v="6368" actId="1076"/>
          <ac:spMkLst>
            <pc:docMk/>
            <pc:sldMk cId="3862757999" sldId="266"/>
            <ac:spMk id="61" creationId="{DE47AED6-633D-42E3-B212-8F184CE4F6E2}"/>
          </ac:spMkLst>
        </pc:spChg>
        <pc:spChg chg="add mod">
          <ac:chgData name="John Tucker" userId="ff732cd9418481e4" providerId="LiveId" clId="{04F374A4-702B-433E-ACDD-E1877B86CF75}" dt="2021-02-17T16:15:15.148" v="6369" actId="1076"/>
          <ac:spMkLst>
            <pc:docMk/>
            <pc:sldMk cId="3862757999" sldId="266"/>
            <ac:spMk id="62" creationId="{7D163C22-3DDA-4168-83C8-6E116305C751}"/>
          </ac:spMkLst>
        </pc:spChg>
        <pc:spChg chg="add mod">
          <ac:chgData name="John Tucker" userId="ff732cd9418481e4" providerId="LiveId" clId="{04F374A4-702B-433E-ACDD-E1877B86CF75}" dt="2021-02-17T16:25:04.060" v="6438" actId="1076"/>
          <ac:spMkLst>
            <pc:docMk/>
            <pc:sldMk cId="3862757999" sldId="266"/>
            <ac:spMk id="63" creationId="{9DE32B8F-D0AF-4E0B-82EA-0B6706F58696}"/>
          </ac:spMkLst>
        </pc:spChg>
        <pc:spChg chg="del mod">
          <ac:chgData name="John Tucker" userId="ff732cd9418481e4" providerId="LiveId" clId="{04F374A4-702B-433E-ACDD-E1877B86CF75}" dt="2021-02-17T13:56:49.035" v="6183" actId="478"/>
          <ac:spMkLst>
            <pc:docMk/>
            <pc:sldMk cId="3862757999" sldId="266"/>
            <ac:spMk id="64" creationId="{F5839AF1-7F8D-426D-BCAF-830B4B9CEAC1}"/>
          </ac:spMkLst>
        </pc:spChg>
        <pc:spChg chg="del">
          <ac:chgData name="John Tucker" userId="ff732cd9418481e4" providerId="LiveId" clId="{04F374A4-702B-433E-ACDD-E1877B86CF75}" dt="2021-02-17T13:56:43.797" v="6181" actId="478"/>
          <ac:spMkLst>
            <pc:docMk/>
            <pc:sldMk cId="3862757999" sldId="266"/>
            <ac:spMk id="65" creationId="{240C6273-6C73-48BE-8B0F-7F8DDACBA905}"/>
          </ac:spMkLst>
        </pc:spChg>
        <pc:spChg chg="add mod">
          <ac:chgData name="John Tucker" userId="ff732cd9418481e4" providerId="LiveId" clId="{04F374A4-702B-433E-ACDD-E1877B86CF75}" dt="2021-02-17T16:17:16.734" v="6383" actId="14100"/>
          <ac:spMkLst>
            <pc:docMk/>
            <pc:sldMk cId="3862757999" sldId="266"/>
            <ac:spMk id="66" creationId="{95F17F8D-C972-4B91-8510-A264C782F321}"/>
          </ac:spMkLst>
        </pc:spChg>
        <pc:spChg chg="add mod">
          <ac:chgData name="John Tucker" userId="ff732cd9418481e4" providerId="LiveId" clId="{04F374A4-702B-433E-ACDD-E1877B86CF75}" dt="2021-02-17T16:42:58.263" v="6570" actId="206"/>
          <ac:spMkLst>
            <pc:docMk/>
            <pc:sldMk cId="3862757999" sldId="266"/>
            <ac:spMk id="81" creationId="{53E04DD2-10F8-49F4-9780-C6D2F6C12852}"/>
          </ac:spMkLst>
        </pc:spChg>
        <pc:spChg chg="add mod">
          <ac:chgData name="John Tucker" userId="ff732cd9418481e4" providerId="LiveId" clId="{04F374A4-702B-433E-ACDD-E1877B86CF75}" dt="2021-02-17T16:30:19.217" v="6480" actId="206"/>
          <ac:spMkLst>
            <pc:docMk/>
            <pc:sldMk cId="3862757999" sldId="266"/>
            <ac:spMk id="98" creationId="{B125C4E2-0BBA-4912-A1E3-9BC49D8FA4CD}"/>
          </ac:spMkLst>
        </pc:spChg>
        <pc:spChg chg="add mod">
          <ac:chgData name="John Tucker" userId="ff732cd9418481e4" providerId="LiveId" clId="{04F374A4-702B-433E-ACDD-E1877B86CF75}" dt="2021-02-17T16:31:27.465" v="6486" actId="206"/>
          <ac:spMkLst>
            <pc:docMk/>
            <pc:sldMk cId="3862757999" sldId="266"/>
            <ac:spMk id="99" creationId="{5CB8A4A7-56AA-4E64-9ACA-F036DE6F6AE0}"/>
          </ac:spMkLst>
        </pc:spChg>
        <pc:spChg chg="del">
          <ac:chgData name="John Tucker" userId="ff732cd9418481e4" providerId="LiveId" clId="{04F374A4-702B-433E-ACDD-E1877B86CF75}" dt="2021-02-17T13:56:51.980" v="6184" actId="478"/>
          <ac:spMkLst>
            <pc:docMk/>
            <pc:sldMk cId="3862757999" sldId="266"/>
            <ac:spMk id="109" creationId="{8F1CD7A4-A76F-4E2E-9061-EFE589389553}"/>
          </ac:spMkLst>
        </pc:spChg>
        <pc:spChg chg="del">
          <ac:chgData name="John Tucker" userId="ff732cd9418481e4" providerId="LiveId" clId="{04F374A4-702B-433E-ACDD-E1877B86CF75}" dt="2021-02-17T13:56:53.386" v="6185" actId="478"/>
          <ac:spMkLst>
            <pc:docMk/>
            <pc:sldMk cId="3862757999" sldId="266"/>
            <ac:spMk id="111" creationId="{23F0E38D-1883-4943-9D93-33BA76E5095A}"/>
          </ac:spMkLst>
        </pc:spChg>
        <pc:spChg chg="del">
          <ac:chgData name="John Tucker" userId="ff732cd9418481e4" providerId="LiveId" clId="{04F374A4-702B-433E-ACDD-E1877B86CF75}" dt="2021-02-17T13:56:55.180" v="6186" actId="478"/>
          <ac:spMkLst>
            <pc:docMk/>
            <pc:sldMk cId="3862757999" sldId="266"/>
            <ac:spMk id="112" creationId="{E839781F-4A46-4D3C-A4FD-C30D1A139320}"/>
          </ac:spMkLst>
        </pc:spChg>
        <pc:spChg chg="mod">
          <ac:chgData name="John Tucker" userId="ff732cd9418481e4" providerId="LiveId" clId="{04F374A4-702B-433E-ACDD-E1877B86CF75}" dt="2021-02-17T16:14:40.093" v="6363" actId="14100"/>
          <ac:spMkLst>
            <pc:docMk/>
            <pc:sldMk cId="3862757999" sldId="266"/>
            <ac:spMk id="113" creationId="{950C4AE7-84A7-4D0F-990F-09D82E4E8A41}"/>
          </ac:spMkLst>
        </pc:spChg>
        <pc:spChg chg="mod">
          <ac:chgData name="John Tucker" userId="ff732cd9418481e4" providerId="LiveId" clId="{04F374A4-702B-433E-ACDD-E1877B86CF75}" dt="2021-02-17T16:42:09.351" v="6564" actId="206"/>
          <ac:spMkLst>
            <pc:docMk/>
            <pc:sldMk cId="3862757999" sldId="266"/>
            <ac:spMk id="114" creationId="{BE7679AD-F865-4298-BF63-D2304D8A4DE7}"/>
          </ac:spMkLst>
        </pc:spChg>
        <pc:spChg chg="del mod">
          <ac:chgData name="John Tucker" userId="ff732cd9418481e4" providerId="LiveId" clId="{04F374A4-702B-433E-ACDD-E1877B86CF75}" dt="2021-02-17T16:09:57.926" v="6342" actId="478"/>
          <ac:spMkLst>
            <pc:docMk/>
            <pc:sldMk cId="3862757999" sldId="266"/>
            <ac:spMk id="115" creationId="{6D556CA9-20E7-4B59-B8CD-CF57390DECA2}"/>
          </ac:spMkLst>
        </pc:spChg>
        <pc:spChg chg="del mod">
          <ac:chgData name="John Tucker" userId="ff732cd9418481e4" providerId="LiveId" clId="{04F374A4-702B-433E-ACDD-E1877B86CF75}" dt="2021-02-17T16:09:10.174" v="6340" actId="478"/>
          <ac:spMkLst>
            <pc:docMk/>
            <pc:sldMk cId="3862757999" sldId="266"/>
            <ac:spMk id="118" creationId="{3F352966-CB23-40C8-B103-3D11A5BA75B6}"/>
          </ac:spMkLst>
        </pc:spChg>
        <pc:spChg chg="del">
          <ac:chgData name="John Tucker" userId="ff732cd9418481e4" providerId="LiveId" clId="{04F374A4-702B-433E-ACDD-E1877B86CF75}" dt="2021-02-17T16:25:42.548" v="6444" actId="478"/>
          <ac:spMkLst>
            <pc:docMk/>
            <pc:sldMk cId="3862757999" sldId="266"/>
            <ac:spMk id="119" creationId="{2BB89576-AA13-4133-9BEB-22BD5F960A76}"/>
          </ac:spMkLst>
        </pc:spChg>
        <pc:spChg chg="add mod">
          <ac:chgData name="John Tucker" userId="ff732cd9418481e4" providerId="LiveId" clId="{04F374A4-702B-433E-ACDD-E1877B86CF75}" dt="2021-02-17T16:27:51.795" v="6468" actId="1076"/>
          <ac:spMkLst>
            <pc:docMk/>
            <pc:sldMk cId="3862757999" sldId="266"/>
            <ac:spMk id="144" creationId="{D5FDFAD8-7571-44A6-8DA6-7F1880211C18}"/>
          </ac:spMkLst>
        </pc:spChg>
        <pc:spChg chg="add mod">
          <ac:chgData name="John Tucker" userId="ff732cd9418481e4" providerId="LiveId" clId="{04F374A4-702B-433E-ACDD-E1877B86CF75}" dt="2021-02-17T16:27:11.650" v="6457" actId="1076"/>
          <ac:spMkLst>
            <pc:docMk/>
            <pc:sldMk cId="3862757999" sldId="266"/>
            <ac:spMk id="145" creationId="{8D273A5B-3D96-4D57-BB07-ABD2135574B2}"/>
          </ac:spMkLst>
        </pc:spChg>
        <pc:spChg chg="add mod">
          <ac:chgData name="John Tucker" userId="ff732cd9418481e4" providerId="LiveId" clId="{04F374A4-702B-433E-ACDD-E1877B86CF75}" dt="2021-02-17T16:34:59.218" v="6521" actId="20577"/>
          <ac:spMkLst>
            <pc:docMk/>
            <pc:sldMk cId="3862757999" sldId="266"/>
            <ac:spMk id="147" creationId="{6C0A2D09-0F64-45BC-A80A-D95205C94820}"/>
          </ac:spMkLst>
        </pc:spChg>
        <pc:spChg chg="add mod">
          <ac:chgData name="John Tucker" userId="ff732cd9418481e4" providerId="LiveId" clId="{04F374A4-702B-433E-ACDD-E1877B86CF75}" dt="2021-02-17T16:35:06.804" v="6531" actId="20577"/>
          <ac:spMkLst>
            <pc:docMk/>
            <pc:sldMk cId="3862757999" sldId="266"/>
            <ac:spMk id="148" creationId="{C53D3CDB-96E1-4F98-873F-2526D7800B91}"/>
          </ac:spMkLst>
        </pc:spChg>
        <pc:grpChg chg="mod">
          <ac:chgData name="John Tucker" userId="ff732cd9418481e4" providerId="LiveId" clId="{04F374A4-702B-433E-ACDD-E1877B86CF75}" dt="2021-02-17T16:27:44.499" v="6467" actId="1076"/>
          <ac:grpSpMkLst>
            <pc:docMk/>
            <pc:sldMk cId="3862757999" sldId="266"/>
            <ac:grpSpMk id="54" creationId="{5671319B-E903-4541-97D1-4F89132BDD4E}"/>
          </ac:grpSpMkLst>
        </pc:grpChg>
        <pc:cxnChg chg="del mod">
          <ac:chgData name="John Tucker" userId="ff732cd9418481e4" providerId="LiveId" clId="{04F374A4-702B-433E-ACDD-E1877B86CF75}" dt="2021-02-17T13:57:25.876" v="6204" actId="478"/>
          <ac:cxnSpMkLst>
            <pc:docMk/>
            <pc:sldMk cId="3862757999" sldId="266"/>
            <ac:cxnSpMk id="5" creationId="{C6B39FEB-6804-4498-84E0-F7AD83B43DB7}"/>
          </ac:cxnSpMkLst>
        </pc:cxnChg>
        <pc:cxnChg chg="add del mod">
          <ac:chgData name="John Tucker" userId="ff732cd9418481e4" providerId="LiveId" clId="{04F374A4-702B-433E-ACDD-E1877B86CF75}" dt="2021-02-17T16:05:01.046" v="6316" actId="478"/>
          <ac:cxnSpMkLst>
            <pc:docMk/>
            <pc:sldMk cId="3862757999" sldId="266"/>
            <ac:cxnSpMk id="7" creationId="{E97E90EA-6ADE-42EB-BD2F-B04E1B87F13E}"/>
          </ac:cxnSpMkLst>
        </pc:cxnChg>
        <pc:cxnChg chg="del mod">
          <ac:chgData name="John Tucker" userId="ff732cd9418481e4" providerId="LiveId" clId="{04F374A4-702B-433E-ACDD-E1877B86CF75}" dt="2021-02-17T13:57:23.826" v="6202" actId="478"/>
          <ac:cxnSpMkLst>
            <pc:docMk/>
            <pc:sldMk cId="3862757999" sldId="266"/>
            <ac:cxnSpMk id="11" creationId="{E1061E2E-8FB5-4075-8A14-70B2968313DF}"/>
          </ac:cxnSpMkLst>
        </pc:cxnChg>
        <pc:cxnChg chg="add mod">
          <ac:chgData name="John Tucker" userId="ff732cd9418481e4" providerId="LiveId" clId="{04F374A4-702B-433E-ACDD-E1877B86CF75}" dt="2021-02-17T16:25:21.978" v="6442" actId="14100"/>
          <ac:cxnSpMkLst>
            <pc:docMk/>
            <pc:sldMk cId="3862757999" sldId="266"/>
            <ac:cxnSpMk id="13" creationId="{0513DFA7-D447-4997-A9A7-D9543ED2C432}"/>
          </ac:cxnSpMkLst>
        </pc:cxnChg>
        <pc:cxnChg chg="del mod">
          <ac:chgData name="John Tucker" userId="ff732cd9418481e4" providerId="LiveId" clId="{04F374A4-702B-433E-ACDD-E1877B86CF75}" dt="2021-02-17T13:57:24.853" v="6203" actId="478"/>
          <ac:cxnSpMkLst>
            <pc:docMk/>
            <pc:sldMk cId="3862757999" sldId="266"/>
            <ac:cxnSpMk id="17" creationId="{4228769D-98BF-4B0E-94B0-3B860FCAB1A4}"/>
          </ac:cxnSpMkLst>
        </pc:cxnChg>
        <pc:cxnChg chg="add mod">
          <ac:chgData name="John Tucker" userId="ff732cd9418481e4" providerId="LiveId" clId="{04F374A4-702B-433E-ACDD-E1877B86CF75}" dt="2021-02-17T16:17:41.860" v="6387" actId="14100"/>
          <ac:cxnSpMkLst>
            <pc:docMk/>
            <pc:sldMk cId="3862757999" sldId="266"/>
            <ac:cxnSpMk id="22" creationId="{8005651F-E082-4717-8572-5E55B5CFC4BF}"/>
          </ac:cxnSpMkLst>
        </pc:cxnChg>
        <pc:cxnChg chg="del mod">
          <ac:chgData name="John Tucker" userId="ff732cd9418481e4" providerId="LiveId" clId="{04F374A4-702B-433E-ACDD-E1877B86CF75}" dt="2021-02-17T13:57:22.813" v="6201" actId="478"/>
          <ac:cxnSpMkLst>
            <pc:docMk/>
            <pc:sldMk cId="3862757999" sldId="266"/>
            <ac:cxnSpMk id="24" creationId="{59171A7B-FAAC-4FB2-965E-B0D825DE5D48}"/>
          </ac:cxnSpMkLst>
        </pc:cxnChg>
        <pc:cxnChg chg="add mod">
          <ac:chgData name="John Tucker" userId="ff732cd9418481e4" providerId="LiveId" clId="{04F374A4-702B-433E-ACDD-E1877B86CF75}" dt="2021-02-17T16:25:28.586" v="6443" actId="14100"/>
          <ac:cxnSpMkLst>
            <pc:docMk/>
            <pc:sldMk cId="3862757999" sldId="266"/>
            <ac:cxnSpMk id="30" creationId="{B2D22989-1C8A-4F4E-98E9-458BECD9DD1A}"/>
          </ac:cxnSpMkLst>
        </pc:cxnChg>
        <pc:cxnChg chg="del">
          <ac:chgData name="John Tucker" userId="ff732cd9418481e4" providerId="LiveId" clId="{04F374A4-702B-433E-ACDD-E1877B86CF75}" dt="2021-02-17T13:57:27.765" v="6205" actId="478"/>
          <ac:cxnSpMkLst>
            <pc:docMk/>
            <pc:sldMk cId="3862757999" sldId="266"/>
            <ac:cxnSpMk id="33" creationId="{B1E4C1E0-A0ED-4D75-A78F-B46653B5A68D}"/>
          </ac:cxnSpMkLst>
        </pc:cxnChg>
        <pc:cxnChg chg="del mod">
          <ac:chgData name="John Tucker" userId="ff732cd9418481e4" providerId="LiveId" clId="{04F374A4-702B-433E-ACDD-E1877B86CF75}" dt="2021-02-17T13:57:31.083" v="6207" actId="478"/>
          <ac:cxnSpMkLst>
            <pc:docMk/>
            <pc:sldMk cId="3862757999" sldId="266"/>
            <ac:cxnSpMk id="76" creationId="{D4FEF9C0-FAD2-44ED-98EC-9A935DE54A95}"/>
          </ac:cxnSpMkLst>
        </pc:cxnChg>
        <pc:cxnChg chg="add mod">
          <ac:chgData name="John Tucker" userId="ff732cd9418481e4" providerId="LiveId" clId="{04F374A4-702B-433E-ACDD-E1877B86CF75}" dt="2021-02-17T16:42:36.001" v="6569" actId="14100"/>
          <ac:cxnSpMkLst>
            <pc:docMk/>
            <pc:sldMk cId="3862757999" sldId="266"/>
            <ac:cxnSpMk id="87" creationId="{647F8B75-824A-48E6-9C20-00FE5444DAB4}"/>
          </ac:cxnSpMkLst>
        </pc:cxnChg>
        <pc:cxnChg chg="del mod">
          <ac:chgData name="John Tucker" userId="ff732cd9418481e4" providerId="LiveId" clId="{04F374A4-702B-433E-ACDD-E1877B86CF75}" dt="2021-02-17T13:57:21.819" v="6200" actId="478"/>
          <ac:cxnSpMkLst>
            <pc:docMk/>
            <pc:sldMk cId="3862757999" sldId="266"/>
            <ac:cxnSpMk id="92" creationId="{7978C81A-CEA4-4324-9CAC-857C9CF5FD6F}"/>
          </ac:cxnSpMkLst>
        </pc:cxnChg>
        <pc:cxnChg chg="del">
          <ac:chgData name="John Tucker" userId="ff732cd9418481e4" providerId="LiveId" clId="{04F374A4-702B-433E-ACDD-E1877B86CF75}" dt="2021-02-17T13:57:29.539" v="6206" actId="478"/>
          <ac:cxnSpMkLst>
            <pc:docMk/>
            <pc:sldMk cId="3862757999" sldId="266"/>
            <ac:cxnSpMk id="97" creationId="{2CF350FC-52EF-42C9-8564-5D413DBC2FDA}"/>
          </ac:cxnSpMkLst>
        </pc:cxnChg>
        <pc:cxnChg chg="del mod">
          <ac:chgData name="John Tucker" userId="ff732cd9418481e4" providerId="LiveId" clId="{04F374A4-702B-433E-ACDD-E1877B86CF75}" dt="2021-02-17T13:57:32.332" v="6208" actId="478"/>
          <ac:cxnSpMkLst>
            <pc:docMk/>
            <pc:sldMk cId="3862757999" sldId="266"/>
            <ac:cxnSpMk id="103" creationId="{C29E9142-CBCA-48A1-AC7D-7069FB574708}"/>
          </ac:cxnSpMkLst>
        </pc:cxnChg>
        <pc:cxnChg chg="del">
          <ac:chgData name="John Tucker" userId="ff732cd9418481e4" providerId="LiveId" clId="{04F374A4-702B-433E-ACDD-E1877B86CF75}" dt="2021-02-17T13:57:20.500" v="6199" actId="478"/>
          <ac:cxnSpMkLst>
            <pc:docMk/>
            <pc:sldMk cId="3862757999" sldId="266"/>
            <ac:cxnSpMk id="107" creationId="{3A944310-754E-4949-8F2D-BFC74B1873FE}"/>
          </ac:cxnSpMkLst>
        </pc:cxnChg>
        <pc:cxnChg chg="del mod">
          <ac:chgData name="John Tucker" userId="ff732cd9418481e4" providerId="LiveId" clId="{04F374A4-702B-433E-ACDD-E1877B86CF75}" dt="2021-02-17T13:57:19.118" v="6198" actId="478"/>
          <ac:cxnSpMkLst>
            <pc:docMk/>
            <pc:sldMk cId="3862757999" sldId="266"/>
            <ac:cxnSpMk id="122" creationId="{358801DF-411F-426F-B727-8A4A5C64B247}"/>
          </ac:cxnSpMkLst>
        </pc:cxnChg>
        <pc:cxnChg chg="del mod">
          <ac:chgData name="John Tucker" userId="ff732cd9418481e4" providerId="LiveId" clId="{04F374A4-702B-433E-ACDD-E1877B86CF75}" dt="2021-02-17T13:57:00.603" v="6187" actId="478"/>
          <ac:cxnSpMkLst>
            <pc:docMk/>
            <pc:sldMk cId="3862757999" sldId="266"/>
            <ac:cxnSpMk id="126" creationId="{9C90DB87-908E-4F9D-8543-F93D17C8A962}"/>
          </ac:cxnSpMkLst>
        </pc:cxnChg>
        <pc:cxnChg chg="add mod">
          <ac:chgData name="John Tucker" userId="ff732cd9418481e4" providerId="LiveId" clId="{04F374A4-702B-433E-ACDD-E1877B86CF75}" dt="2021-02-17T16:34:38.237" v="6514" actId="13822"/>
          <ac:cxnSpMkLst>
            <pc:docMk/>
            <pc:sldMk cId="3862757999" sldId="266"/>
            <ac:cxnSpMk id="141" creationId="{805D67BF-765B-420D-BBA3-0EF0B9742450}"/>
          </ac:cxnSpMkLst>
        </pc:cxnChg>
        <pc:cxnChg chg="del">
          <ac:chgData name="John Tucker" userId="ff732cd9418481e4" providerId="LiveId" clId="{04F374A4-702B-433E-ACDD-E1877B86CF75}" dt="2021-02-17T13:57:18.194" v="6197" actId="478"/>
          <ac:cxnSpMkLst>
            <pc:docMk/>
            <pc:sldMk cId="3862757999" sldId="266"/>
            <ac:cxnSpMk id="146" creationId="{A1FABF75-54BA-4BC0-87D3-4110441BE9E8}"/>
          </ac:cxnSpMkLst>
        </pc:cxnChg>
        <pc:cxnChg chg="del mod">
          <ac:chgData name="John Tucker" userId="ff732cd9418481e4" providerId="LiveId" clId="{04F374A4-702B-433E-ACDD-E1877B86CF75}" dt="2021-02-17T13:57:17.298" v="6196" actId="478"/>
          <ac:cxnSpMkLst>
            <pc:docMk/>
            <pc:sldMk cId="3862757999" sldId="266"/>
            <ac:cxnSpMk id="154" creationId="{F4341B32-0C05-4B00-AD54-C1203CCC0AA7}"/>
          </ac:cxnSpMkLst>
        </pc:cxnChg>
        <pc:cxnChg chg="del mod">
          <ac:chgData name="John Tucker" userId="ff732cd9418481e4" providerId="LiveId" clId="{04F374A4-702B-433E-ACDD-E1877B86CF75}" dt="2021-02-17T13:57:16.156" v="6195" actId="478"/>
          <ac:cxnSpMkLst>
            <pc:docMk/>
            <pc:sldMk cId="3862757999" sldId="266"/>
            <ac:cxnSpMk id="158" creationId="{463A6FE5-5465-49CA-96CB-664E24B350F5}"/>
          </ac:cxnSpMkLst>
        </pc:cxnChg>
        <pc:cxnChg chg="del mod">
          <ac:chgData name="John Tucker" userId="ff732cd9418481e4" providerId="LiveId" clId="{04F374A4-702B-433E-ACDD-E1877B86CF75}" dt="2021-02-17T13:57:15.290" v="6194" actId="478"/>
          <ac:cxnSpMkLst>
            <pc:docMk/>
            <pc:sldMk cId="3862757999" sldId="266"/>
            <ac:cxnSpMk id="162" creationId="{944FB7AC-7B37-4F8E-8761-3FA9A3EC7903}"/>
          </ac:cxnSpMkLst>
        </pc:cxnChg>
        <pc:cxnChg chg="add mod">
          <ac:chgData name="John Tucker" userId="ff732cd9418481e4" providerId="LiveId" clId="{04F374A4-702B-433E-ACDD-E1877B86CF75}" dt="2021-02-17T16:38:08.546" v="6547" actId="14100"/>
          <ac:cxnSpMkLst>
            <pc:docMk/>
            <pc:sldMk cId="3862757999" sldId="266"/>
            <ac:cxnSpMk id="177" creationId="{010E3D9A-E725-43CF-81FA-20730B112A69}"/>
          </ac:cxnSpMkLst>
        </pc:cxnChg>
        <pc:cxnChg chg="add mod">
          <ac:chgData name="John Tucker" userId="ff732cd9418481e4" providerId="LiveId" clId="{04F374A4-702B-433E-ACDD-E1877B86CF75}" dt="2021-02-17T16:36:09.355" v="6538" actId="13822"/>
          <ac:cxnSpMkLst>
            <pc:docMk/>
            <pc:sldMk cId="3862757999" sldId="266"/>
            <ac:cxnSpMk id="182" creationId="{89517F67-0886-4254-A520-32FB1DDBC6C6}"/>
          </ac:cxnSpMkLst>
        </pc:cxnChg>
        <pc:cxnChg chg="add mod">
          <ac:chgData name="John Tucker" userId="ff732cd9418481e4" providerId="LiveId" clId="{04F374A4-702B-433E-ACDD-E1877B86CF75}" dt="2021-02-17T16:36:45.553" v="6544" actId="14100"/>
          <ac:cxnSpMkLst>
            <pc:docMk/>
            <pc:sldMk cId="3862757999" sldId="266"/>
            <ac:cxnSpMk id="187" creationId="{1F6EF484-9840-4182-B1CC-33E4C6D024EF}"/>
          </ac:cxnSpMkLst>
        </pc:cxnChg>
        <pc:cxnChg chg="add mod">
          <ac:chgData name="John Tucker" userId="ff732cd9418481e4" providerId="LiveId" clId="{04F374A4-702B-433E-ACDD-E1877B86CF75}" dt="2021-02-17T16:37:04.225" v="6546" actId="13822"/>
          <ac:cxnSpMkLst>
            <pc:docMk/>
            <pc:sldMk cId="3862757999" sldId="266"/>
            <ac:cxnSpMk id="190" creationId="{F8022AB6-1EC7-4877-9FA9-272D818CD4F8}"/>
          </ac:cxnSpMkLst>
        </pc:cxnChg>
        <pc:cxnChg chg="add mod">
          <ac:chgData name="John Tucker" userId="ff732cd9418481e4" providerId="LiveId" clId="{04F374A4-702B-433E-ACDD-E1877B86CF75}" dt="2021-02-17T16:39:02.833" v="6554" actId="13822"/>
          <ac:cxnSpMkLst>
            <pc:docMk/>
            <pc:sldMk cId="3862757999" sldId="266"/>
            <ac:cxnSpMk id="198" creationId="{7503F9EB-1A01-4B55-9429-DA2C4FDA7157}"/>
          </ac:cxnSpMkLst>
        </pc:cxnChg>
        <pc:cxnChg chg="add mod">
          <ac:chgData name="John Tucker" userId="ff732cd9418481e4" providerId="LiveId" clId="{04F374A4-702B-433E-ACDD-E1877B86CF75}" dt="2021-02-17T16:39:33.173" v="6558" actId="13822"/>
          <ac:cxnSpMkLst>
            <pc:docMk/>
            <pc:sldMk cId="3862757999" sldId="266"/>
            <ac:cxnSpMk id="205" creationId="{8A19425E-EDB6-4920-A695-BE36C52E4A51}"/>
          </ac:cxnSpMkLst>
        </pc:cxnChg>
        <pc:cxnChg chg="add mod">
          <ac:chgData name="John Tucker" userId="ff732cd9418481e4" providerId="LiveId" clId="{04F374A4-702B-433E-ACDD-E1877B86CF75}" dt="2021-02-17T16:41:43.616" v="6563" actId="13822"/>
          <ac:cxnSpMkLst>
            <pc:docMk/>
            <pc:sldMk cId="3862757999" sldId="266"/>
            <ac:cxnSpMk id="209" creationId="{795B20B7-52A9-4C07-A9F3-1703D819245F}"/>
          </ac:cxnSpMkLst>
        </pc:cxnChg>
        <pc:cxnChg chg="add mod">
          <ac:chgData name="John Tucker" userId="ff732cd9418481e4" providerId="LiveId" clId="{04F374A4-702B-433E-ACDD-E1877B86CF75}" dt="2021-02-17T16:43:25.752" v="6575" actId="13822"/>
          <ac:cxnSpMkLst>
            <pc:docMk/>
            <pc:sldMk cId="3862757999" sldId="266"/>
            <ac:cxnSpMk id="219" creationId="{F648DB5A-24FB-43CB-95E7-05758DFA1091}"/>
          </ac:cxnSpMkLst>
        </pc:cxnChg>
      </pc:sldChg>
      <pc:sldChg chg="addSp delSp modSp mod">
        <pc:chgData name="John Tucker" userId="ff732cd9418481e4" providerId="LiveId" clId="{04F374A4-702B-433E-ACDD-E1877B86CF75}" dt="2021-02-25T18:38:45.025" v="6777" actId="478"/>
        <pc:sldMkLst>
          <pc:docMk/>
          <pc:sldMk cId="1004548014" sldId="267"/>
        </pc:sldMkLst>
        <pc:spChg chg="mod">
          <ac:chgData name="John Tucker" userId="ff732cd9418481e4" providerId="LiveId" clId="{04F374A4-702B-433E-ACDD-E1877B86CF75}" dt="2021-02-17T13:55:27.145" v="6173" actId="1076"/>
          <ac:spMkLst>
            <pc:docMk/>
            <pc:sldMk cId="1004548014" sldId="267"/>
            <ac:spMk id="20" creationId="{8E1C8D92-95B4-4C06-A1DE-FF166CFDB51F}"/>
          </ac:spMkLst>
        </pc:spChg>
        <pc:spChg chg="del mod">
          <ac:chgData name="John Tucker" userId="ff732cd9418481e4" providerId="LiveId" clId="{04F374A4-702B-433E-ACDD-E1877B86CF75}" dt="2021-02-17T12:42:24.123" v="5837" actId="478"/>
          <ac:spMkLst>
            <pc:docMk/>
            <pc:sldMk cId="1004548014" sldId="267"/>
            <ac:spMk id="36" creationId="{5E317843-EFD6-4D19-9396-FEE586DE1A32}"/>
          </ac:spMkLst>
        </pc:spChg>
        <pc:spChg chg="add del mod">
          <ac:chgData name="John Tucker" userId="ff732cd9418481e4" providerId="LiveId" clId="{04F374A4-702B-433E-ACDD-E1877B86CF75}" dt="2021-02-17T11:20:30.622" v="5538" actId="478"/>
          <ac:spMkLst>
            <pc:docMk/>
            <pc:sldMk cId="1004548014" sldId="267"/>
            <ac:spMk id="37" creationId="{48476D9D-A7DC-4FD7-BC47-DDBCBF8894BA}"/>
          </ac:spMkLst>
        </pc:spChg>
        <pc:spChg chg="del mod">
          <ac:chgData name="John Tucker" userId="ff732cd9418481e4" providerId="LiveId" clId="{04F374A4-702B-433E-ACDD-E1877B86CF75}" dt="2021-02-17T12:41:06.758" v="5803" actId="478"/>
          <ac:spMkLst>
            <pc:docMk/>
            <pc:sldMk cId="1004548014" sldId="267"/>
            <ac:spMk id="38" creationId="{F6EA1076-AC34-4727-8AEF-9F0F8484EB8F}"/>
          </ac:spMkLst>
        </pc:spChg>
        <pc:spChg chg="mod">
          <ac:chgData name="John Tucker" userId="ff732cd9418481e4" providerId="LiveId" clId="{04F374A4-702B-433E-ACDD-E1877B86CF75}" dt="2021-02-17T13:55:27.145" v="6173" actId="1076"/>
          <ac:spMkLst>
            <pc:docMk/>
            <pc:sldMk cId="1004548014" sldId="267"/>
            <ac:spMk id="39" creationId="{3842824A-6B12-4D95-BE43-C8B2805D5AC2}"/>
          </ac:spMkLst>
        </pc:spChg>
        <pc:spChg chg="del mod">
          <ac:chgData name="John Tucker" userId="ff732cd9418481e4" providerId="LiveId" clId="{04F374A4-702B-433E-ACDD-E1877B86CF75}" dt="2021-02-17T12:41:36.964" v="5816" actId="478"/>
          <ac:spMkLst>
            <pc:docMk/>
            <pc:sldMk cId="1004548014" sldId="267"/>
            <ac:spMk id="40" creationId="{F855389B-962F-45E0-B9D7-0154FC7BD2BB}"/>
          </ac:spMkLst>
        </pc:spChg>
        <pc:spChg chg="del mod">
          <ac:chgData name="John Tucker" userId="ff732cd9418481e4" providerId="LiveId" clId="{04F374A4-702B-433E-ACDD-E1877B86CF75}" dt="2021-02-17T11:17:17.351" v="5504" actId="478"/>
          <ac:spMkLst>
            <pc:docMk/>
            <pc:sldMk cId="1004548014" sldId="267"/>
            <ac:spMk id="41" creationId="{84CC439D-93A3-4D14-AEB8-8AF1906E6435}"/>
          </ac:spMkLst>
        </pc:spChg>
        <pc:spChg chg="del mod">
          <ac:chgData name="John Tucker" userId="ff732cd9418481e4" providerId="LiveId" clId="{04F374A4-702B-433E-ACDD-E1877B86CF75}" dt="2021-02-17T11:17:18.777" v="5505" actId="478"/>
          <ac:spMkLst>
            <pc:docMk/>
            <pc:sldMk cId="1004548014" sldId="267"/>
            <ac:spMk id="43" creationId="{A4C1C468-3FF0-4B0E-8324-0D85DC0E14D2}"/>
          </ac:spMkLst>
        </pc:spChg>
        <pc:spChg chg="del mod">
          <ac:chgData name="John Tucker" userId="ff732cd9418481e4" providerId="LiveId" clId="{04F374A4-702B-433E-ACDD-E1877B86CF75}" dt="2021-02-17T12:35:42.366" v="5752" actId="478"/>
          <ac:spMkLst>
            <pc:docMk/>
            <pc:sldMk cId="1004548014" sldId="267"/>
            <ac:spMk id="44" creationId="{3CF1013B-CE0A-42E8-BEEA-2064352A140E}"/>
          </ac:spMkLst>
        </pc:spChg>
        <pc:spChg chg="del mod">
          <ac:chgData name="John Tucker" userId="ff732cd9418481e4" providerId="LiveId" clId="{04F374A4-702B-433E-ACDD-E1877B86CF75}" dt="2021-02-17T02:36:46.671" v="5167" actId="478"/>
          <ac:spMkLst>
            <pc:docMk/>
            <pc:sldMk cId="1004548014" sldId="267"/>
            <ac:spMk id="45" creationId="{03116352-D535-44B5-B8A8-133C7DFB9D53}"/>
          </ac:spMkLst>
        </pc:spChg>
        <pc:spChg chg="mod">
          <ac:chgData name="John Tucker" userId="ff732cd9418481e4" providerId="LiveId" clId="{04F374A4-702B-433E-ACDD-E1877B86CF75}" dt="2021-02-17T13:55:27.145" v="6173" actId="1076"/>
          <ac:spMkLst>
            <pc:docMk/>
            <pc:sldMk cId="1004548014" sldId="267"/>
            <ac:spMk id="46" creationId="{2D0DC6F7-FB6C-4303-9209-9B8E4841F5D0}"/>
          </ac:spMkLst>
        </pc:spChg>
        <pc:spChg chg="del mod">
          <ac:chgData name="John Tucker" userId="ff732cd9418481e4" providerId="LiveId" clId="{04F374A4-702B-433E-ACDD-E1877B86CF75}" dt="2021-02-17T02:36:58.088" v="5173" actId="478"/>
          <ac:spMkLst>
            <pc:docMk/>
            <pc:sldMk cId="1004548014" sldId="267"/>
            <ac:spMk id="49" creationId="{1E30AD9C-89DC-4928-BCAE-9085F333D13A}"/>
          </ac:spMkLst>
        </pc:spChg>
        <pc:spChg chg="del mod">
          <ac:chgData name="John Tucker" userId="ff732cd9418481e4" providerId="LiveId" clId="{04F374A4-702B-433E-ACDD-E1877B86CF75}" dt="2021-02-17T13:10:24.306" v="5990" actId="478"/>
          <ac:spMkLst>
            <pc:docMk/>
            <pc:sldMk cId="1004548014" sldId="267"/>
            <ac:spMk id="50" creationId="{E5B6B8B2-7411-496C-8177-8B316FAB2AA4}"/>
          </ac:spMkLst>
        </pc:spChg>
        <pc:spChg chg="del mod">
          <ac:chgData name="John Tucker" userId="ff732cd9418481e4" providerId="LiveId" clId="{04F374A4-702B-433E-ACDD-E1877B86CF75}" dt="2021-02-17T12:37:47.861" v="5777" actId="478"/>
          <ac:spMkLst>
            <pc:docMk/>
            <pc:sldMk cId="1004548014" sldId="267"/>
            <ac:spMk id="51" creationId="{CA82D01F-27BC-470B-BE90-739AD0E6694E}"/>
          </ac:spMkLst>
        </pc:spChg>
        <pc:spChg chg="add del mod">
          <ac:chgData name="John Tucker" userId="ff732cd9418481e4" providerId="LiveId" clId="{04F374A4-702B-433E-ACDD-E1877B86CF75}" dt="2021-02-17T12:56:44.610" v="5912" actId="478"/>
          <ac:spMkLst>
            <pc:docMk/>
            <pc:sldMk cId="1004548014" sldId="267"/>
            <ac:spMk id="53" creationId="{A5BD484E-F925-478A-A013-4B119FF7DA75}"/>
          </ac:spMkLst>
        </pc:spChg>
        <pc:spChg chg="del mod">
          <ac:chgData name="John Tucker" userId="ff732cd9418481e4" providerId="LiveId" clId="{04F374A4-702B-433E-ACDD-E1877B86CF75}" dt="2021-02-17T13:53:52.067" v="6163" actId="478"/>
          <ac:spMkLst>
            <pc:docMk/>
            <pc:sldMk cId="1004548014" sldId="267"/>
            <ac:spMk id="58" creationId="{B3D8F1DB-7036-42AA-935D-02FE1A78E4C8}"/>
          </ac:spMkLst>
        </pc:spChg>
        <pc:spChg chg="del">
          <ac:chgData name="John Tucker" userId="ff732cd9418481e4" providerId="LiveId" clId="{04F374A4-702B-433E-ACDD-E1877B86CF75}" dt="2021-02-17T02:36:28.271" v="5159" actId="478"/>
          <ac:spMkLst>
            <pc:docMk/>
            <pc:sldMk cId="1004548014" sldId="267"/>
            <ac:spMk id="60" creationId="{2E0DEEAC-C332-42EA-92BA-CABF7C4A7A4C}"/>
          </ac:spMkLst>
        </pc:spChg>
        <pc:spChg chg="del">
          <ac:chgData name="John Tucker" userId="ff732cd9418481e4" providerId="LiveId" clId="{04F374A4-702B-433E-ACDD-E1877B86CF75}" dt="2021-02-17T02:36:32.824" v="5161" actId="478"/>
          <ac:spMkLst>
            <pc:docMk/>
            <pc:sldMk cId="1004548014" sldId="267"/>
            <ac:spMk id="64" creationId="{F5839AF1-7F8D-426D-BCAF-830B4B9CEAC1}"/>
          </ac:spMkLst>
        </pc:spChg>
        <pc:spChg chg="del">
          <ac:chgData name="John Tucker" userId="ff732cd9418481e4" providerId="LiveId" clId="{04F374A4-702B-433E-ACDD-E1877B86CF75}" dt="2021-02-17T02:36:30.904" v="5160" actId="478"/>
          <ac:spMkLst>
            <pc:docMk/>
            <pc:sldMk cId="1004548014" sldId="267"/>
            <ac:spMk id="65" creationId="{240C6273-6C73-48BE-8B0F-7F8DDACBA905}"/>
          </ac:spMkLst>
        </pc:spChg>
        <pc:spChg chg="add mod">
          <ac:chgData name="John Tucker" userId="ff732cd9418481e4" providerId="LiveId" clId="{04F374A4-702B-433E-ACDD-E1877B86CF75}" dt="2021-02-17T13:55:27.145" v="6173" actId="1076"/>
          <ac:spMkLst>
            <pc:docMk/>
            <pc:sldMk cId="1004548014" sldId="267"/>
            <ac:spMk id="82" creationId="{99A77D0A-2087-4919-9C09-705656F3BCEE}"/>
          </ac:spMkLst>
        </pc:spChg>
        <pc:spChg chg="mod">
          <ac:chgData name="John Tucker" userId="ff732cd9418481e4" providerId="LiveId" clId="{04F374A4-702B-433E-ACDD-E1877B86CF75}" dt="2021-02-17T13:55:27.145" v="6173" actId="1076"/>
          <ac:spMkLst>
            <pc:docMk/>
            <pc:sldMk cId="1004548014" sldId="267"/>
            <ac:spMk id="109" creationId="{8F1CD7A4-A76F-4E2E-9061-EFE589389553}"/>
          </ac:spMkLst>
        </pc:spChg>
        <pc:spChg chg="del mod">
          <ac:chgData name="John Tucker" userId="ff732cd9418481e4" providerId="LiveId" clId="{04F374A4-702B-433E-ACDD-E1877B86CF75}" dt="2021-02-25T18:38:45.025" v="6777" actId="478"/>
          <ac:spMkLst>
            <pc:docMk/>
            <pc:sldMk cId="1004548014" sldId="267"/>
            <ac:spMk id="111" creationId="{23F0E38D-1883-4943-9D93-33BA76E5095A}"/>
          </ac:spMkLst>
        </pc:spChg>
        <pc:spChg chg="del mod">
          <ac:chgData name="John Tucker" userId="ff732cd9418481e4" providerId="LiveId" clId="{04F374A4-702B-433E-ACDD-E1877B86CF75}" dt="2021-02-17T12:53:04.931" v="5897" actId="478"/>
          <ac:spMkLst>
            <pc:docMk/>
            <pc:sldMk cId="1004548014" sldId="267"/>
            <ac:spMk id="112" creationId="{E839781F-4A46-4D3C-A4FD-C30D1A139320}"/>
          </ac:spMkLst>
        </pc:spChg>
        <pc:spChg chg="add mod">
          <ac:chgData name="John Tucker" userId="ff732cd9418481e4" providerId="LiveId" clId="{04F374A4-702B-433E-ACDD-E1877B86CF75}" dt="2021-02-17T13:55:27.145" v="6173" actId="1076"/>
          <ac:spMkLst>
            <pc:docMk/>
            <pc:sldMk cId="1004548014" sldId="267"/>
            <ac:spMk id="133" creationId="{3D52ABDD-56F0-4096-A29D-05F6E44BBD7F}"/>
          </ac:spMkLst>
        </pc:spChg>
        <pc:spChg chg="add mod">
          <ac:chgData name="John Tucker" userId="ff732cd9418481e4" providerId="LiveId" clId="{04F374A4-702B-433E-ACDD-E1877B86CF75}" dt="2021-02-17T13:55:27.145" v="6173" actId="1076"/>
          <ac:spMkLst>
            <pc:docMk/>
            <pc:sldMk cId="1004548014" sldId="267"/>
            <ac:spMk id="134" creationId="{A6BAEBA5-4360-448E-987A-8BD01C692771}"/>
          </ac:spMkLst>
        </pc:spChg>
        <pc:spChg chg="add mod">
          <ac:chgData name="John Tucker" userId="ff732cd9418481e4" providerId="LiveId" clId="{04F374A4-702B-433E-ACDD-E1877B86CF75}" dt="2021-02-17T13:55:27.145" v="6173" actId="1076"/>
          <ac:spMkLst>
            <pc:docMk/>
            <pc:sldMk cId="1004548014" sldId="267"/>
            <ac:spMk id="135" creationId="{CB9918FD-4D64-4619-9B9D-18FA1B82E5DC}"/>
          </ac:spMkLst>
        </pc:spChg>
        <pc:spChg chg="add mod">
          <ac:chgData name="John Tucker" userId="ff732cd9418481e4" providerId="LiveId" clId="{04F374A4-702B-433E-ACDD-E1877B86CF75}" dt="2021-02-17T13:55:27.145" v="6173" actId="1076"/>
          <ac:spMkLst>
            <pc:docMk/>
            <pc:sldMk cId="1004548014" sldId="267"/>
            <ac:spMk id="136" creationId="{05E039B8-2CB8-4CB3-887F-A3CFBD45403C}"/>
          </ac:spMkLst>
        </pc:spChg>
        <pc:spChg chg="add mod">
          <ac:chgData name="John Tucker" userId="ff732cd9418481e4" providerId="LiveId" clId="{04F374A4-702B-433E-ACDD-E1877B86CF75}" dt="2021-02-17T13:55:27.145" v="6173" actId="1076"/>
          <ac:spMkLst>
            <pc:docMk/>
            <pc:sldMk cId="1004548014" sldId="267"/>
            <ac:spMk id="137" creationId="{27C4B868-D64E-4109-84A9-22F43D182499}"/>
          </ac:spMkLst>
        </pc:spChg>
        <pc:spChg chg="add del mod">
          <ac:chgData name="John Tucker" userId="ff732cd9418481e4" providerId="LiveId" clId="{04F374A4-702B-433E-ACDD-E1877B86CF75}" dt="2021-02-17T12:08:10.267" v="5563" actId="11529"/>
          <ac:spMkLst>
            <pc:docMk/>
            <pc:sldMk cId="1004548014" sldId="267"/>
            <ac:spMk id="266" creationId="{16624518-3CC2-4169-860E-8C7E99599A3E}"/>
          </ac:spMkLst>
        </pc:spChg>
        <pc:spChg chg="add del mod">
          <ac:chgData name="John Tucker" userId="ff732cd9418481e4" providerId="LiveId" clId="{04F374A4-702B-433E-ACDD-E1877B86CF75}" dt="2021-02-17T12:17:11.912" v="5629" actId="478"/>
          <ac:spMkLst>
            <pc:docMk/>
            <pc:sldMk cId="1004548014" sldId="267"/>
            <ac:spMk id="270" creationId="{0B202491-0A35-4653-8928-F13385187CD9}"/>
          </ac:spMkLst>
        </pc:spChg>
        <pc:spChg chg="add mod">
          <ac:chgData name="John Tucker" userId="ff732cd9418481e4" providerId="LiveId" clId="{04F374A4-702B-433E-ACDD-E1877B86CF75}" dt="2021-02-17T13:55:27.145" v="6173" actId="1076"/>
          <ac:spMkLst>
            <pc:docMk/>
            <pc:sldMk cId="1004548014" sldId="267"/>
            <ac:spMk id="284" creationId="{13CE654A-00B6-496B-B936-6F09CC1FCD84}"/>
          </ac:spMkLst>
        </pc:spChg>
        <pc:spChg chg="add del mod">
          <ac:chgData name="John Tucker" userId="ff732cd9418481e4" providerId="LiveId" clId="{04F374A4-702B-433E-ACDD-E1877B86CF75}" dt="2021-02-17T12:36:12.294" v="5758" actId="478"/>
          <ac:spMkLst>
            <pc:docMk/>
            <pc:sldMk cId="1004548014" sldId="267"/>
            <ac:spMk id="297" creationId="{9004F51B-9CAC-438A-90C3-082ACAADC319}"/>
          </ac:spMkLst>
        </pc:spChg>
        <pc:spChg chg="add mod">
          <ac:chgData name="John Tucker" userId="ff732cd9418481e4" providerId="LiveId" clId="{04F374A4-702B-433E-ACDD-E1877B86CF75}" dt="2021-02-17T13:55:27.145" v="6173" actId="1076"/>
          <ac:spMkLst>
            <pc:docMk/>
            <pc:sldMk cId="1004548014" sldId="267"/>
            <ac:spMk id="298" creationId="{214F6878-6A2F-4439-9B88-715E57A6A6CA}"/>
          </ac:spMkLst>
        </pc:spChg>
        <pc:spChg chg="add mod">
          <ac:chgData name="John Tucker" userId="ff732cd9418481e4" providerId="LiveId" clId="{04F374A4-702B-433E-ACDD-E1877B86CF75}" dt="2021-02-17T13:55:27.145" v="6173" actId="1076"/>
          <ac:spMkLst>
            <pc:docMk/>
            <pc:sldMk cId="1004548014" sldId="267"/>
            <ac:spMk id="316" creationId="{FDF4B406-CB20-4AEE-9648-11EA610A97FA}"/>
          </ac:spMkLst>
        </pc:spChg>
        <pc:spChg chg="add mod">
          <ac:chgData name="John Tucker" userId="ff732cd9418481e4" providerId="LiveId" clId="{04F374A4-702B-433E-ACDD-E1877B86CF75}" dt="2021-02-17T13:55:27.145" v="6173" actId="1076"/>
          <ac:spMkLst>
            <pc:docMk/>
            <pc:sldMk cId="1004548014" sldId="267"/>
            <ac:spMk id="319" creationId="{76233468-395B-4E34-BD88-FDA8367D9E08}"/>
          </ac:spMkLst>
        </pc:spChg>
        <pc:spChg chg="add mod">
          <ac:chgData name="John Tucker" userId="ff732cd9418481e4" providerId="LiveId" clId="{04F374A4-702B-433E-ACDD-E1877B86CF75}" dt="2021-02-17T13:55:27.145" v="6173" actId="1076"/>
          <ac:spMkLst>
            <pc:docMk/>
            <pc:sldMk cId="1004548014" sldId="267"/>
            <ac:spMk id="321" creationId="{25D87FA5-3679-4086-BD53-6EDCA675AE1E}"/>
          </ac:spMkLst>
        </pc:spChg>
        <pc:spChg chg="add mod">
          <ac:chgData name="John Tucker" userId="ff732cd9418481e4" providerId="LiveId" clId="{04F374A4-702B-433E-ACDD-E1877B86CF75}" dt="2021-02-17T13:55:27.145" v="6173" actId="1076"/>
          <ac:spMkLst>
            <pc:docMk/>
            <pc:sldMk cId="1004548014" sldId="267"/>
            <ac:spMk id="329" creationId="{4B7CB630-3542-4F50-9AC6-5AC3E380FAED}"/>
          </ac:spMkLst>
        </pc:spChg>
        <pc:spChg chg="add mod">
          <ac:chgData name="John Tucker" userId="ff732cd9418481e4" providerId="LiveId" clId="{04F374A4-702B-433E-ACDD-E1877B86CF75}" dt="2021-02-17T13:55:27.145" v="6173" actId="1076"/>
          <ac:spMkLst>
            <pc:docMk/>
            <pc:sldMk cId="1004548014" sldId="267"/>
            <ac:spMk id="396" creationId="{75C4AAA7-636E-46F8-8497-812DACE2E7AD}"/>
          </ac:spMkLst>
        </pc:spChg>
        <pc:spChg chg="mod">
          <ac:chgData name="John Tucker" userId="ff732cd9418481e4" providerId="LiveId" clId="{04F374A4-702B-433E-ACDD-E1877B86CF75}" dt="2021-02-17T13:50:26.095" v="6147"/>
          <ac:spMkLst>
            <pc:docMk/>
            <pc:sldMk cId="1004548014" sldId="267"/>
            <ac:spMk id="546" creationId="{7D880767-0E8B-4736-BD99-ED781327E4F5}"/>
          </ac:spMkLst>
        </pc:spChg>
        <pc:spChg chg="add mod">
          <ac:chgData name="John Tucker" userId="ff732cd9418481e4" providerId="LiveId" clId="{04F374A4-702B-433E-ACDD-E1877B86CF75}" dt="2021-02-17T16:44:39.949" v="6615" actId="20577"/>
          <ac:spMkLst>
            <pc:docMk/>
            <pc:sldMk cId="1004548014" sldId="267"/>
            <ac:spMk id="560" creationId="{22EA5DCB-ACC0-4481-ADBF-9C51BD49E527}"/>
          </ac:spMkLst>
        </pc:spChg>
        <pc:spChg chg="add mod">
          <ac:chgData name="John Tucker" userId="ff732cd9418481e4" providerId="LiveId" clId="{04F374A4-702B-433E-ACDD-E1877B86CF75}" dt="2021-02-17T13:55:59.738" v="6177" actId="1076"/>
          <ac:spMkLst>
            <pc:docMk/>
            <pc:sldMk cId="1004548014" sldId="267"/>
            <ac:spMk id="561" creationId="{D69B259D-29DD-4DD9-81DC-B84D7FA65420}"/>
          </ac:spMkLst>
        </pc:spChg>
        <pc:spChg chg="add mod">
          <ac:chgData name="John Tucker" userId="ff732cd9418481e4" providerId="LiveId" clId="{04F374A4-702B-433E-ACDD-E1877B86CF75}" dt="2021-02-17T13:55:38.570" v="6175" actId="1076"/>
          <ac:spMkLst>
            <pc:docMk/>
            <pc:sldMk cId="1004548014" sldId="267"/>
            <ac:spMk id="562" creationId="{D0814B54-666B-4BB9-B91A-FD104A9832D8}"/>
          </ac:spMkLst>
        </pc:spChg>
        <pc:spChg chg="add mod">
          <ac:chgData name="John Tucker" userId="ff732cd9418481e4" providerId="LiveId" clId="{04F374A4-702B-433E-ACDD-E1877B86CF75}" dt="2021-02-17T13:55:33.690" v="6174" actId="1076"/>
          <ac:spMkLst>
            <pc:docMk/>
            <pc:sldMk cId="1004548014" sldId="267"/>
            <ac:spMk id="563" creationId="{93AC40BE-4140-494D-BAF6-828AC195F009}"/>
          </ac:spMkLst>
        </pc:spChg>
        <pc:grpChg chg="del mod">
          <ac:chgData name="John Tucker" userId="ff732cd9418481e4" providerId="LiveId" clId="{04F374A4-702B-433E-ACDD-E1877B86CF75}" dt="2021-02-17T13:50:23.860" v="6146" actId="478"/>
          <ac:grpSpMkLst>
            <pc:docMk/>
            <pc:sldMk cId="1004548014" sldId="267"/>
            <ac:grpSpMk id="54" creationId="{5671319B-E903-4541-97D1-4F89132BDD4E}"/>
          </ac:grpSpMkLst>
        </pc:grpChg>
        <pc:grpChg chg="add mod">
          <ac:chgData name="John Tucker" userId="ff732cd9418481e4" providerId="LiveId" clId="{04F374A4-702B-433E-ACDD-E1877B86CF75}" dt="2021-02-17T13:54:53.355" v="6172" actId="1076"/>
          <ac:grpSpMkLst>
            <pc:docMk/>
            <pc:sldMk cId="1004548014" sldId="267"/>
            <ac:grpSpMk id="544" creationId="{D1581F62-DD9B-4C2A-92E6-2F7158EB0A16}"/>
          </ac:grpSpMkLst>
        </pc:grpChg>
        <pc:picChg chg="mod">
          <ac:chgData name="John Tucker" userId="ff732cd9418481e4" providerId="LiveId" clId="{04F374A4-702B-433E-ACDD-E1877B86CF75}" dt="2021-02-17T13:50:26.095" v="6147"/>
          <ac:picMkLst>
            <pc:docMk/>
            <pc:sldMk cId="1004548014" sldId="267"/>
            <ac:picMk id="545" creationId="{6EB98F08-1B16-4129-AEE3-B68AC1F552E5}"/>
          </ac:picMkLst>
        </pc:picChg>
        <pc:cxnChg chg="del mod">
          <ac:chgData name="John Tucker" userId="ff732cd9418481e4" providerId="LiveId" clId="{04F374A4-702B-433E-ACDD-E1877B86CF75}" dt="2021-02-17T02:36:36.751" v="5162" actId="478"/>
          <ac:cxnSpMkLst>
            <pc:docMk/>
            <pc:sldMk cId="1004548014" sldId="267"/>
            <ac:cxnSpMk id="5" creationId="{C6B39FEB-6804-4498-84E0-F7AD83B43DB7}"/>
          </ac:cxnSpMkLst>
        </pc:cxnChg>
        <pc:cxnChg chg="del mod">
          <ac:chgData name="John Tucker" userId="ff732cd9418481e4" providerId="LiveId" clId="{04F374A4-702B-433E-ACDD-E1877B86CF75}" dt="2021-02-17T02:36:39.919" v="5164" actId="478"/>
          <ac:cxnSpMkLst>
            <pc:docMk/>
            <pc:sldMk cId="1004548014" sldId="267"/>
            <ac:cxnSpMk id="11" creationId="{E1061E2E-8FB5-4075-8A14-70B2968313DF}"/>
          </ac:cxnSpMkLst>
        </pc:cxnChg>
        <pc:cxnChg chg="del mod">
          <ac:chgData name="John Tucker" userId="ff732cd9418481e4" providerId="LiveId" clId="{04F374A4-702B-433E-ACDD-E1877B86CF75}" dt="2021-02-17T02:36:38.134" v="5163" actId="478"/>
          <ac:cxnSpMkLst>
            <pc:docMk/>
            <pc:sldMk cId="1004548014" sldId="267"/>
            <ac:cxnSpMk id="17" creationId="{4228769D-98BF-4B0E-94B0-3B860FCAB1A4}"/>
          </ac:cxnSpMkLst>
        </pc:cxnChg>
        <pc:cxnChg chg="del mod">
          <ac:chgData name="John Tucker" userId="ff732cd9418481e4" providerId="LiveId" clId="{04F374A4-702B-433E-ACDD-E1877B86CF75}" dt="2021-02-17T02:36:42.392" v="5165" actId="478"/>
          <ac:cxnSpMkLst>
            <pc:docMk/>
            <pc:sldMk cId="1004548014" sldId="267"/>
            <ac:cxnSpMk id="24" creationId="{59171A7B-FAAC-4FB2-965E-B0D825DE5D48}"/>
          </ac:cxnSpMkLst>
        </pc:cxnChg>
        <pc:cxnChg chg="del">
          <ac:chgData name="John Tucker" userId="ff732cd9418481e4" providerId="LiveId" clId="{04F374A4-702B-433E-ACDD-E1877B86CF75}" dt="2021-02-17T02:36:48.639" v="5168" actId="478"/>
          <ac:cxnSpMkLst>
            <pc:docMk/>
            <pc:sldMk cId="1004548014" sldId="267"/>
            <ac:cxnSpMk id="33" creationId="{B1E4C1E0-A0ED-4D75-A78F-B46653B5A68D}"/>
          </ac:cxnSpMkLst>
        </pc:cxnChg>
        <pc:cxnChg chg="del mod">
          <ac:chgData name="John Tucker" userId="ff732cd9418481e4" providerId="LiveId" clId="{04F374A4-702B-433E-ACDD-E1877B86CF75}" dt="2021-02-17T02:36:50.041" v="5169" actId="478"/>
          <ac:cxnSpMkLst>
            <pc:docMk/>
            <pc:sldMk cId="1004548014" sldId="267"/>
            <ac:cxnSpMk id="76" creationId="{D4FEF9C0-FAD2-44ED-98EC-9A935DE54A95}"/>
          </ac:cxnSpMkLst>
        </pc:cxnChg>
        <pc:cxnChg chg="del mod">
          <ac:chgData name="John Tucker" userId="ff732cd9418481e4" providerId="LiveId" clId="{04F374A4-702B-433E-ACDD-E1877B86CF75}" dt="2021-02-17T02:36:59.382" v="5174" actId="478"/>
          <ac:cxnSpMkLst>
            <pc:docMk/>
            <pc:sldMk cId="1004548014" sldId="267"/>
            <ac:cxnSpMk id="92" creationId="{7978C81A-CEA4-4324-9CAC-857C9CF5FD6F}"/>
          </ac:cxnSpMkLst>
        </pc:cxnChg>
        <pc:cxnChg chg="del">
          <ac:chgData name="John Tucker" userId="ff732cd9418481e4" providerId="LiveId" clId="{04F374A4-702B-433E-ACDD-E1877B86CF75}" dt="2021-02-17T02:36:52.758" v="5170" actId="478"/>
          <ac:cxnSpMkLst>
            <pc:docMk/>
            <pc:sldMk cId="1004548014" sldId="267"/>
            <ac:cxnSpMk id="97" creationId="{2CF350FC-52EF-42C9-8564-5D413DBC2FDA}"/>
          </ac:cxnSpMkLst>
        </pc:cxnChg>
        <pc:cxnChg chg="add mod">
          <ac:chgData name="John Tucker" userId="ff732cd9418481e4" providerId="LiveId" clId="{04F374A4-702B-433E-ACDD-E1877B86CF75}" dt="2021-02-17T13:55:27.145" v="6173" actId="1076"/>
          <ac:cxnSpMkLst>
            <pc:docMk/>
            <pc:sldMk cId="1004548014" sldId="267"/>
            <ac:cxnSpMk id="102" creationId="{66DCB2EC-D5B6-4361-A962-532248AC507D}"/>
          </ac:cxnSpMkLst>
        </pc:cxnChg>
        <pc:cxnChg chg="del mod">
          <ac:chgData name="John Tucker" userId="ff732cd9418481e4" providerId="LiveId" clId="{04F374A4-702B-433E-ACDD-E1877B86CF75}" dt="2021-02-17T02:36:54.611" v="5171" actId="478"/>
          <ac:cxnSpMkLst>
            <pc:docMk/>
            <pc:sldMk cId="1004548014" sldId="267"/>
            <ac:cxnSpMk id="103" creationId="{C29E9142-CBCA-48A1-AC7D-7069FB574708}"/>
          </ac:cxnSpMkLst>
        </pc:cxnChg>
        <pc:cxnChg chg="mod">
          <ac:chgData name="John Tucker" userId="ff732cd9418481e4" providerId="LiveId" clId="{04F374A4-702B-433E-ACDD-E1877B86CF75}" dt="2021-02-17T13:55:27.145" v="6173" actId="1076"/>
          <ac:cxnSpMkLst>
            <pc:docMk/>
            <pc:sldMk cId="1004548014" sldId="267"/>
            <ac:cxnSpMk id="107" creationId="{3A944310-754E-4949-8F2D-BFC74B1873FE}"/>
          </ac:cxnSpMkLst>
        </pc:cxnChg>
        <pc:cxnChg chg="add del mod">
          <ac:chgData name="John Tucker" userId="ff732cd9418481e4" providerId="LiveId" clId="{04F374A4-702B-433E-ACDD-E1877B86CF75}" dt="2021-02-17T11:03:42.208" v="5444" actId="478"/>
          <ac:cxnSpMkLst>
            <pc:docMk/>
            <pc:sldMk cId="1004548014" sldId="267"/>
            <ac:cxnSpMk id="114" creationId="{102D645A-DFCC-4865-81ED-2C62ABB392E3}"/>
          </ac:cxnSpMkLst>
        </pc:cxnChg>
        <pc:cxnChg chg="add del">
          <ac:chgData name="John Tucker" userId="ff732cd9418481e4" providerId="LiveId" clId="{04F374A4-702B-433E-ACDD-E1877B86CF75}" dt="2021-02-17T11:03:46.880" v="5445" actId="478"/>
          <ac:cxnSpMkLst>
            <pc:docMk/>
            <pc:sldMk cId="1004548014" sldId="267"/>
            <ac:cxnSpMk id="117" creationId="{2E10B50E-5ACF-45BA-AE9C-6A902DD03641}"/>
          </ac:cxnSpMkLst>
        </pc:cxnChg>
        <pc:cxnChg chg="add del mod">
          <ac:chgData name="John Tucker" userId="ff732cd9418481e4" providerId="LiveId" clId="{04F374A4-702B-433E-ACDD-E1877B86CF75}" dt="2021-02-17T11:06:30.112" v="5458" actId="478"/>
          <ac:cxnSpMkLst>
            <pc:docMk/>
            <pc:sldMk cId="1004548014" sldId="267"/>
            <ac:cxnSpMk id="121" creationId="{4763BFF9-80E7-4CB1-9A6C-186E773A64AA}"/>
          </ac:cxnSpMkLst>
        </pc:cxnChg>
        <pc:cxnChg chg="del mod">
          <ac:chgData name="John Tucker" userId="ff732cd9418481e4" providerId="LiveId" clId="{04F374A4-702B-433E-ACDD-E1877B86CF75}" dt="2021-02-25T18:38:43.028" v="6776" actId="478"/>
          <ac:cxnSpMkLst>
            <pc:docMk/>
            <pc:sldMk cId="1004548014" sldId="267"/>
            <ac:cxnSpMk id="122" creationId="{358801DF-411F-426F-B727-8A4A5C64B247}"/>
          </ac:cxnSpMkLst>
        </pc:cxnChg>
        <pc:cxnChg chg="mod">
          <ac:chgData name="John Tucker" userId="ff732cd9418481e4" providerId="LiveId" clId="{04F374A4-702B-433E-ACDD-E1877B86CF75}" dt="2021-02-17T13:55:27.145" v="6173" actId="1076"/>
          <ac:cxnSpMkLst>
            <pc:docMk/>
            <pc:sldMk cId="1004548014" sldId="267"/>
            <ac:cxnSpMk id="126" creationId="{9C90DB87-908E-4F9D-8543-F93D17C8A962}"/>
          </ac:cxnSpMkLst>
        </pc:cxnChg>
        <pc:cxnChg chg="add del mod">
          <ac:chgData name="John Tucker" userId="ff732cd9418481e4" providerId="LiveId" clId="{04F374A4-702B-433E-ACDD-E1877B86CF75}" dt="2021-02-17T11:07:21.288" v="5462" actId="478"/>
          <ac:cxnSpMkLst>
            <pc:docMk/>
            <pc:sldMk cId="1004548014" sldId="267"/>
            <ac:cxnSpMk id="139" creationId="{BD137FD1-FEC0-4F65-94EA-22FFC2CAEB30}"/>
          </ac:cxnSpMkLst>
        </pc:cxnChg>
        <pc:cxnChg chg="add del mod">
          <ac:chgData name="John Tucker" userId="ff732cd9418481e4" providerId="LiveId" clId="{04F374A4-702B-433E-ACDD-E1877B86CF75}" dt="2021-02-17T11:07:47.616" v="5466" actId="478"/>
          <ac:cxnSpMkLst>
            <pc:docMk/>
            <pc:sldMk cId="1004548014" sldId="267"/>
            <ac:cxnSpMk id="142" creationId="{63754596-4C01-40F9-A118-41D9D3A8C5DA}"/>
          </ac:cxnSpMkLst>
        </pc:cxnChg>
        <pc:cxnChg chg="add del">
          <ac:chgData name="John Tucker" userId="ff732cd9418481e4" providerId="LiveId" clId="{04F374A4-702B-433E-ACDD-E1877B86CF75}" dt="2021-02-17T11:08:17.575" v="5470" actId="478"/>
          <ac:cxnSpMkLst>
            <pc:docMk/>
            <pc:sldMk cId="1004548014" sldId="267"/>
            <ac:cxnSpMk id="144" creationId="{CA7FCF7B-8DA4-4AA6-9722-E1EF9385A7B9}"/>
          </ac:cxnSpMkLst>
        </pc:cxnChg>
        <pc:cxnChg chg="mod">
          <ac:chgData name="John Tucker" userId="ff732cd9418481e4" providerId="LiveId" clId="{04F374A4-702B-433E-ACDD-E1877B86CF75}" dt="2021-02-17T13:55:27.145" v="6173" actId="1076"/>
          <ac:cxnSpMkLst>
            <pc:docMk/>
            <pc:sldMk cId="1004548014" sldId="267"/>
            <ac:cxnSpMk id="146" creationId="{A1FABF75-54BA-4BC0-87D3-4110441BE9E8}"/>
          </ac:cxnSpMkLst>
        </pc:cxnChg>
        <pc:cxnChg chg="add mod">
          <ac:chgData name="John Tucker" userId="ff732cd9418481e4" providerId="LiveId" clId="{04F374A4-702B-433E-ACDD-E1877B86CF75}" dt="2021-02-17T13:55:27.145" v="6173" actId="1076"/>
          <ac:cxnSpMkLst>
            <pc:docMk/>
            <pc:sldMk cId="1004548014" sldId="267"/>
            <ac:cxnSpMk id="147" creationId="{79750DDE-6A45-4EC1-B9A2-24979CC0CFF0}"/>
          </ac:cxnSpMkLst>
        </pc:cxnChg>
        <pc:cxnChg chg="add del mod">
          <ac:chgData name="John Tucker" userId="ff732cd9418481e4" providerId="LiveId" clId="{04F374A4-702B-433E-ACDD-E1877B86CF75}" dt="2021-02-17T13:30:55.102" v="6046" actId="478"/>
          <ac:cxnSpMkLst>
            <pc:docMk/>
            <pc:sldMk cId="1004548014" sldId="267"/>
            <ac:cxnSpMk id="153" creationId="{6A365E85-2570-4DB1-9A73-FF029A1F7790}"/>
          </ac:cxnSpMkLst>
        </pc:cxnChg>
        <pc:cxnChg chg="mod">
          <ac:chgData name="John Tucker" userId="ff732cd9418481e4" providerId="LiveId" clId="{04F374A4-702B-433E-ACDD-E1877B86CF75}" dt="2021-02-17T13:55:27.145" v="6173" actId="1076"/>
          <ac:cxnSpMkLst>
            <pc:docMk/>
            <pc:sldMk cId="1004548014" sldId="267"/>
            <ac:cxnSpMk id="158" creationId="{463A6FE5-5465-49CA-96CB-664E24B350F5}"/>
          </ac:cxnSpMkLst>
        </pc:cxnChg>
        <pc:cxnChg chg="add mod">
          <ac:chgData name="John Tucker" userId="ff732cd9418481e4" providerId="LiveId" clId="{04F374A4-702B-433E-ACDD-E1877B86CF75}" dt="2021-02-17T13:55:27.145" v="6173" actId="1076"/>
          <ac:cxnSpMkLst>
            <pc:docMk/>
            <pc:sldMk cId="1004548014" sldId="267"/>
            <ac:cxnSpMk id="161" creationId="{EBFE8ED2-B50A-4CF6-A24B-D4B7DA5B7B28}"/>
          </ac:cxnSpMkLst>
        </pc:cxnChg>
        <pc:cxnChg chg="mod">
          <ac:chgData name="John Tucker" userId="ff732cd9418481e4" providerId="LiveId" clId="{04F374A4-702B-433E-ACDD-E1877B86CF75}" dt="2021-02-17T13:55:27.145" v="6173" actId="1076"/>
          <ac:cxnSpMkLst>
            <pc:docMk/>
            <pc:sldMk cId="1004548014" sldId="267"/>
            <ac:cxnSpMk id="162" creationId="{944FB7AC-7B37-4F8E-8761-3FA9A3EC7903}"/>
          </ac:cxnSpMkLst>
        </pc:cxnChg>
        <pc:cxnChg chg="add mod">
          <ac:chgData name="John Tucker" userId="ff732cd9418481e4" providerId="LiveId" clId="{04F374A4-702B-433E-ACDD-E1877B86CF75}" dt="2021-02-17T13:55:27.145" v="6173" actId="1076"/>
          <ac:cxnSpMkLst>
            <pc:docMk/>
            <pc:sldMk cId="1004548014" sldId="267"/>
            <ac:cxnSpMk id="164" creationId="{68EEB76C-9C81-448B-BA7C-0C6145B36F5E}"/>
          </ac:cxnSpMkLst>
        </pc:cxnChg>
        <pc:cxnChg chg="add mod">
          <ac:chgData name="John Tucker" userId="ff732cd9418481e4" providerId="LiveId" clId="{04F374A4-702B-433E-ACDD-E1877B86CF75}" dt="2021-02-17T13:55:27.145" v="6173" actId="1076"/>
          <ac:cxnSpMkLst>
            <pc:docMk/>
            <pc:sldMk cId="1004548014" sldId="267"/>
            <ac:cxnSpMk id="166" creationId="{6EF79F99-CE04-40D3-8EAF-B1AEC968B7EB}"/>
          </ac:cxnSpMkLst>
        </pc:cxnChg>
        <pc:cxnChg chg="add mod">
          <ac:chgData name="John Tucker" userId="ff732cd9418481e4" providerId="LiveId" clId="{04F374A4-702B-433E-ACDD-E1877B86CF75}" dt="2021-02-17T13:55:27.145" v="6173" actId="1076"/>
          <ac:cxnSpMkLst>
            <pc:docMk/>
            <pc:sldMk cId="1004548014" sldId="267"/>
            <ac:cxnSpMk id="168" creationId="{F852206F-1D01-4A38-8ACA-41F09FB28828}"/>
          </ac:cxnSpMkLst>
        </pc:cxnChg>
        <pc:cxnChg chg="add mod">
          <ac:chgData name="John Tucker" userId="ff732cd9418481e4" providerId="LiveId" clId="{04F374A4-702B-433E-ACDD-E1877B86CF75}" dt="2021-02-17T13:55:27.145" v="6173" actId="1076"/>
          <ac:cxnSpMkLst>
            <pc:docMk/>
            <pc:sldMk cId="1004548014" sldId="267"/>
            <ac:cxnSpMk id="170" creationId="{FFF90863-E05E-47E0-BCD2-F2324286EAAF}"/>
          </ac:cxnSpMkLst>
        </pc:cxnChg>
        <pc:cxnChg chg="add mod">
          <ac:chgData name="John Tucker" userId="ff732cd9418481e4" providerId="LiveId" clId="{04F374A4-702B-433E-ACDD-E1877B86CF75}" dt="2021-02-17T13:55:27.145" v="6173" actId="1076"/>
          <ac:cxnSpMkLst>
            <pc:docMk/>
            <pc:sldMk cId="1004548014" sldId="267"/>
            <ac:cxnSpMk id="172" creationId="{FCFCC0F9-CD5C-4B1B-A5B9-0D2E8C185FB9}"/>
          </ac:cxnSpMkLst>
        </pc:cxnChg>
        <pc:cxnChg chg="mod">
          <ac:chgData name="John Tucker" userId="ff732cd9418481e4" providerId="LiveId" clId="{04F374A4-702B-433E-ACDD-E1877B86CF75}" dt="2021-02-17T13:55:27.145" v="6173" actId="1076"/>
          <ac:cxnSpMkLst>
            <pc:docMk/>
            <pc:sldMk cId="1004548014" sldId="267"/>
            <ac:cxnSpMk id="179" creationId="{DD4C7FB2-B6FF-4FC4-BEC3-645114F67D61}"/>
          </ac:cxnSpMkLst>
        </pc:cxnChg>
        <pc:cxnChg chg="mod">
          <ac:chgData name="John Tucker" userId="ff732cd9418481e4" providerId="LiveId" clId="{04F374A4-702B-433E-ACDD-E1877B86CF75}" dt="2021-02-17T13:55:27.145" v="6173" actId="1076"/>
          <ac:cxnSpMkLst>
            <pc:docMk/>
            <pc:sldMk cId="1004548014" sldId="267"/>
            <ac:cxnSpMk id="183" creationId="{BD1B160B-FAD0-41F2-878F-708A02A6FA43}"/>
          </ac:cxnSpMkLst>
        </pc:cxnChg>
        <pc:cxnChg chg="mod">
          <ac:chgData name="John Tucker" userId="ff732cd9418481e4" providerId="LiveId" clId="{04F374A4-702B-433E-ACDD-E1877B86CF75}" dt="2021-02-17T13:55:27.145" v="6173" actId="1076"/>
          <ac:cxnSpMkLst>
            <pc:docMk/>
            <pc:sldMk cId="1004548014" sldId="267"/>
            <ac:cxnSpMk id="186" creationId="{48F3B9E1-DC5D-4FC6-A1F0-6F271331678B}"/>
          </ac:cxnSpMkLst>
        </pc:cxnChg>
        <pc:cxnChg chg="mod">
          <ac:chgData name="John Tucker" userId="ff732cd9418481e4" providerId="LiveId" clId="{04F374A4-702B-433E-ACDD-E1877B86CF75}" dt="2021-02-17T13:55:27.145" v="6173" actId="1076"/>
          <ac:cxnSpMkLst>
            <pc:docMk/>
            <pc:sldMk cId="1004548014" sldId="267"/>
            <ac:cxnSpMk id="225" creationId="{6BEA8FD6-1B74-4764-A23A-7F2AE2798235}"/>
          </ac:cxnSpMkLst>
        </pc:cxnChg>
        <pc:cxnChg chg="add mod">
          <ac:chgData name="John Tucker" userId="ff732cd9418481e4" providerId="LiveId" clId="{04F374A4-702B-433E-ACDD-E1877B86CF75}" dt="2021-02-17T13:55:27.145" v="6173" actId="1076"/>
          <ac:cxnSpMkLst>
            <pc:docMk/>
            <pc:sldMk cId="1004548014" sldId="267"/>
            <ac:cxnSpMk id="529" creationId="{D761C5F8-55EA-4C07-AA72-5485730ECBD4}"/>
          </ac:cxnSpMkLst>
        </pc:cxnChg>
      </pc:sldChg>
      <pc:sldChg chg="addSp delSp modSp mod">
        <pc:chgData name="John Tucker" userId="ff732cd9418481e4" providerId="LiveId" clId="{04F374A4-702B-433E-ACDD-E1877B86CF75}" dt="2021-02-17T18:07:35.014" v="6747"/>
        <pc:sldMkLst>
          <pc:docMk/>
          <pc:sldMk cId="826447087" sldId="268"/>
        </pc:sldMkLst>
        <pc:spChg chg="add del mod">
          <ac:chgData name="John Tucker" userId="ff732cd9418481e4" providerId="LiveId" clId="{04F374A4-702B-433E-ACDD-E1877B86CF75}" dt="2021-02-17T18:03:59.792" v="6722" actId="478"/>
          <ac:spMkLst>
            <pc:docMk/>
            <pc:sldMk cId="826447087" sldId="268"/>
            <ac:spMk id="2" creationId="{AA787171-671E-491D-AF13-9981E8F44B11}"/>
          </ac:spMkLst>
        </pc:spChg>
        <pc:spChg chg="mod">
          <ac:chgData name="John Tucker" userId="ff732cd9418481e4" providerId="LiveId" clId="{04F374A4-702B-433E-ACDD-E1877B86CF75}" dt="2021-02-17T16:48:44.750" v="6700"/>
          <ac:spMkLst>
            <pc:docMk/>
            <pc:sldMk cId="826447087" sldId="268"/>
            <ac:spMk id="37" creationId="{9D38F778-F4FA-48CA-B864-D1B51BECD7B8}"/>
          </ac:spMkLst>
        </pc:spChg>
        <pc:spChg chg="add mod">
          <ac:chgData name="John Tucker" userId="ff732cd9418481e4" providerId="LiveId" clId="{04F374A4-702B-433E-ACDD-E1877B86CF75}" dt="2021-02-17T18:03:53.056" v="6721" actId="207"/>
          <ac:spMkLst>
            <pc:docMk/>
            <pc:sldMk cId="826447087" sldId="268"/>
            <ac:spMk id="39" creationId="{D36BA0FE-5ABE-4000-88A3-A478993309E2}"/>
          </ac:spMkLst>
        </pc:spChg>
        <pc:spChg chg="mod">
          <ac:chgData name="John Tucker" userId="ff732cd9418481e4" providerId="LiveId" clId="{04F374A4-702B-433E-ACDD-E1877B86CF75}" dt="2021-02-17T16:48:31.418" v="6698" actId="1076"/>
          <ac:spMkLst>
            <pc:docMk/>
            <pc:sldMk cId="826447087" sldId="268"/>
            <ac:spMk id="52" creationId="{27ADDACB-5135-472F-B3EF-133CEC0DA30F}"/>
          </ac:spMkLst>
        </pc:spChg>
        <pc:spChg chg="del mod">
          <ac:chgData name="John Tucker" userId="ff732cd9418481e4" providerId="LiveId" clId="{04F374A4-702B-433E-ACDD-E1877B86CF75}" dt="2021-02-17T18:04:39.161" v="6730" actId="478"/>
          <ac:spMkLst>
            <pc:docMk/>
            <pc:sldMk cId="826447087" sldId="268"/>
            <ac:spMk id="56" creationId="{1C913EC0-350C-431E-8DF2-10089795CC27}"/>
          </ac:spMkLst>
        </pc:spChg>
        <pc:spChg chg="mod">
          <ac:chgData name="John Tucker" userId="ff732cd9418481e4" providerId="LiveId" clId="{04F374A4-702B-433E-ACDD-E1877B86CF75}" dt="2021-02-17T16:47:17.235" v="6666" actId="20577"/>
          <ac:spMkLst>
            <pc:docMk/>
            <pc:sldMk cId="826447087" sldId="268"/>
            <ac:spMk id="58" creationId="{B3D8F1DB-7036-42AA-935D-02FE1A78E4C8}"/>
          </ac:spMkLst>
        </pc:spChg>
        <pc:spChg chg="mod">
          <ac:chgData name="John Tucker" userId="ff732cd9418481e4" providerId="LiveId" clId="{04F374A4-702B-433E-ACDD-E1877B86CF75}" dt="2021-02-17T18:04:52.687" v="6733" actId="1076"/>
          <ac:spMkLst>
            <pc:docMk/>
            <pc:sldMk cId="826447087" sldId="268"/>
            <ac:spMk id="59" creationId="{6309D5DA-D42F-4359-AFA0-DC928A24358D}"/>
          </ac:spMkLst>
        </pc:spChg>
        <pc:spChg chg="del mod">
          <ac:chgData name="John Tucker" userId="ff732cd9418481e4" providerId="LiveId" clId="{04F374A4-702B-433E-ACDD-E1877B86CF75}" dt="2021-02-17T16:49:05.386" v="6705" actId="478"/>
          <ac:spMkLst>
            <pc:docMk/>
            <pc:sldMk cId="826447087" sldId="268"/>
            <ac:spMk id="61" creationId="{DE47AED6-633D-42E3-B212-8F184CE4F6E2}"/>
          </ac:spMkLst>
        </pc:spChg>
        <pc:spChg chg="del mod">
          <ac:chgData name="John Tucker" userId="ff732cd9418481e4" providerId="LiveId" clId="{04F374A4-702B-433E-ACDD-E1877B86CF75}" dt="2021-02-17T16:49:02.785" v="6704" actId="478"/>
          <ac:spMkLst>
            <pc:docMk/>
            <pc:sldMk cId="826447087" sldId="268"/>
            <ac:spMk id="62" creationId="{7D163C22-3DDA-4168-83C8-6E116305C751}"/>
          </ac:spMkLst>
        </pc:spChg>
        <pc:spChg chg="mod">
          <ac:chgData name="John Tucker" userId="ff732cd9418481e4" providerId="LiveId" clId="{04F374A4-702B-433E-ACDD-E1877B86CF75}" dt="2021-02-17T18:04:48.865" v="6732" actId="1076"/>
          <ac:spMkLst>
            <pc:docMk/>
            <pc:sldMk cId="826447087" sldId="268"/>
            <ac:spMk id="63" creationId="{9DE32B8F-D0AF-4E0B-82EA-0B6706F58696}"/>
          </ac:spMkLst>
        </pc:spChg>
        <pc:spChg chg="del mod">
          <ac:chgData name="John Tucker" userId="ff732cd9418481e4" providerId="LiveId" clId="{04F374A4-702B-433E-ACDD-E1877B86CF75}" dt="2021-02-17T16:48:57.866" v="6701" actId="478"/>
          <ac:spMkLst>
            <pc:docMk/>
            <pc:sldMk cId="826447087" sldId="268"/>
            <ac:spMk id="66" creationId="{95F17F8D-C972-4B91-8510-A264C782F321}"/>
          </ac:spMkLst>
        </pc:spChg>
        <pc:spChg chg="del">
          <ac:chgData name="John Tucker" userId="ff732cd9418481e4" providerId="LiveId" clId="{04F374A4-702B-433E-ACDD-E1877B86CF75}" dt="2021-02-17T16:48:22.853" v="6697" actId="478"/>
          <ac:spMkLst>
            <pc:docMk/>
            <pc:sldMk cId="826447087" sldId="268"/>
            <ac:spMk id="81" creationId="{53E04DD2-10F8-49F4-9780-C6D2F6C12852}"/>
          </ac:spMkLst>
        </pc:spChg>
        <pc:spChg chg="del">
          <ac:chgData name="John Tucker" userId="ff732cd9418481e4" providerId="LiveId" clId="{04F374A4-702B-433E-ACDD-E1877B86CF75}" dt="2021-02-17T16:48:14.339" v="6692" actId="478"/>
          <ac:spMkLst>
            <pc:docMk/>
            <pc:sldMk cId="826447087" sldId="268"/>
            <ac:spMk id="98" creationId="{B125C4E2-0BBA-4912-A1E3-9BC49D8FA4CD}"/>
          </ac:spMkLst>
        </pc:spChg>
        <pc:spChg chg="del">
          <ac:chgData name="John Tucker" userId="ff732cd9418481e4" providerId="LiveId" clId="{04F374A4-702B-433E-ACDD-E1877B86CF75}" dt="2021-02-17T16:48:16.148" v="6693" actId="478"/>
          <ac:spMkLst>
            <pc:docMk/>
            <pc:sldMk cId="826447087" sldId="268"/>
            <ac:spMk id="99" creationId="{5CB8A4A7-56AA-4E64-9ACA-F036DE6F6AE0}"/>
          </ac:spMkLst>
        </pc:spChg>
        <pc:spChg chg="mod">
          <ac:chgData name="John Tucker" userId="ff732cd9418481e4" providerId="LiveId" clId="{04F374A4-702B-433E-ACDD-E1877B86CF75}" dt="2021-02-17T18:07:35.014" v="6747"/>
          <ac:spMkLst>
            <pc:docMk/>
            <pc:sldMk cId="826447087" sldId="268"/>
            <ac:spMk id="113" creationId="{950C4AE7-84A7-4D0F-990F-09D82E4E8A41}"/>
          </ac:spMkLst>
        </pc:spChg>
        <pc:spChg chg="del">
          <ac:chgData name="John Tucker" userId="ff732cd9418481e4" providerId="LiveId" clId="{04F374A4-702B-433E-ACDD-E1877B86CF75}" dt="2021-02-17T16:48:21.306" v="6696" actId="478"/>
          <ac:spMkLst>
            <pc:docMk/>
            <pc:sldMk cId="826447087" sldId="268"/>
            <ac:spMk id="114" creationId="{BE7679AD-F865-4298-BF63-D2304D8A4DE7}"/>
          </ac:spMkLst>
        </pc:spChg>
        <pc:spChg chg="del">
          <ac:chgData name="John Tucker" userId="ff732cd9418481e4" providerId="LiveId" clId="{04F374A4-702B-433E-ACDD-E1877B86CF75}" dt="2021-02-17T16:47:58.327" v="6683" actId="478"/>
          <ac:spMkLst>
            <pc:docMk/>
            <pc:sldMk cId="826447087" sldId="268"/>
            <ac:spMk id="144" creationId="{D5FDFAD8-7571-44A6-8DA6-7F1880211C18}"/>
          </ac:spMkLst>
        </pc:spChg>
        <pc:spChg chg="del">
          <ac:chgData name="John Tucker" userId="ff732cd9418481e4" providerId="LiveId" clId="{04F374A4-702B-433E-ACDD-E1877B86CF75}" dt="2021-02-17T16:47:56.543" v="6682" actId="478"/>
          <ac:spMkLst>
            <pc:docMk/>
            <pc:sldMk cId="826447087" sldId="268"/>
            <ac:spMk id="145" creationId="{8D273A5B-3D96-4D57-BB07-ABD2135574B2}"/>
          </ac:spMkLst>
        </pc:spChg>
        <pc:spChg chg="del">
          <ac:chgData name="John Tucker" userId="ff732cd9418481e4" providerId="LiveId" clId="{04F374A4-702B-433E-ACDD-E1877B86CF75}" dt="2021-02-17T16:47:53.226" v="6680" actId="478"/>
          <ac:spMkLst>
            <pc:docMk/>
            <pc:sldMk cId="826447087" sldId="268"/>
            <ac:spMk id="147" creationId="{6C0A2D09-0F64-45BC-A80A-D95205C94820}"/>
          </ac:spMkLst>
        </pc:spChg>
        <pc:spChg chg="del">
          <ac:chgData name="John Tucker" userId="ff732cd9418481e4" providerId="LiveId" clId="{04F374A4-702B-433E-ACDD-E1877B86CF75}" dt="2021-02-17T16:47:54.921" v="6681" actId="478"/>
          <ac:spMkLst>
            <pc:docMk/>
            <pc:sldMk cId="826447087" sldId="268"/>
            <ac:spMk id="148" creationId="{C53D3CDB-96E1-4F98-873F-2526D7800B91}"/>
          </ac:spMkLst>
        </pc:spChg>
        <pc:grpChg chg="add mod">
          <ac:chgData name="John Tucker" userId="ff732cd9418481e4" providerId="LiveId" clId="{04F374A4-702B-433E-ACDD-E1877B86CF75}" dt="2021-02-17T16:48:44.750" v="6700"/>
          <ac:grpSpMkLst>
            <pc:docMk/>
            <pc:sldMk cId="826447087" sldId="268"/>
            <ac:grpSpMk id="35" creationId="{19CB5521-85E9-4A0A-8472-9C4D4BB62B74}"/>
          </ac:grpSpMkLst>
        </pc:grpChg>
        <pc:grpChg chg="del">
          <ac:chgData name="John Tucker" userId="ff732cd9418481e4" providerId="LiveId" clId="{04F374A4-702B-433E-ACDD-E1877B86CF75}" dt="2021-02-17T16:48:33.913" v="6699" actId="478"/>
          <ac:grpSpMkLst>
            <pc:docMk/>
            <pc:sldMk cId="826447087" sldId="268"/>
            <ac:grpSpMk id="54" creationId="{5671319B-E903-4541-97D1-4F89132BDD4E}"/>
          </ac:grpSpMkLst>
        </pc:grpChg>
        <pc:picChg chg="mod">
          <ac:chgData name="John Tucker" userId="ff732cd9418481e4" providerId="LiveId" clId="{04F374A4-702B-433E-ACDD-E1877B86CF75}" dt="2021-02-17T16:48:44.750" v="6700"/>
          <ac:picMkLst>
            <pc:docMk/>
            <pc:sldMk cId="826447087" sldId="268"/>
            <ac:picMk id="36" creationId="{D81FA79E-76AD-41F9-81E7-3CAF00B17558}"/>
          </ac:picMkLst>
        </pc:picChg>
        <pc:cxnChg chg="mod">
          <ac:chgData name="John Tucker" userId="ff732cd9418481e4" providerId="LiveId" clId="{04F374A4-702B-433E-ACDD-E1877B86CF75}" dt="2021-02-17T18:06:55.734" v="6746" actId="692"/>
          <ac:cxnSpMkLst>
            <pc:docMk/>
            <pc:sldMk cId="826447087" sldId="268"/>
            <ac:cxnSpMk id="13" creationId="{0513DFA7-D447-4997-A9A7-D9543ED2C432}"/>
          </ac:cxnSpMkLst>
        </pc:cxnChg>
        <pc:cxnChg chg="add mod">
          <ac:chgData name="John Tucker" userId="ff732cd9418481e4" providerId="LiveId" clId="{04F374A4-702B-433E-ACDD-E1877B86CF75}" dt="2021-02-17T18:06:13.501" v="6743" actId="13822"/>
          <ac:cxnSpMkLst>
            <pc:docMk/>
            <pc:sldMk cId="826447087" sldId="268"/>
            <ac:cxnSpMk id="16" creationId="{C259A61D-F72A-4CB3-AD96-81DFB522C489}"/>
          </ac:cxnSpMkLst>
        </pc:cxnChg>
        <pc:cxnChg chg="del mod">
          <ac:chgData name="John Tucker" userId="ff732cd9418481e4" providerId="LiveId" clId="{04F374A4-702B-433E-ACDD-E1877B86CF75}" dt="2021-02-17T16:48:59.818" v="6702" actId="478"/>
          <ac:cxnSpMkLst>
            <pc:docMk/>
            <pc:sldMk cId="826447087" sldId="268"/>
            <ac:cxnSpMk id="22" creationId="{8005651F-E082-4717-8572-5E55B5CFC4BF}"/>
          </ac:cxnSpMkLst>
        </pc:cxnChg>
        <pc:cxnChg chg="del mod">
          <ac:chgData name="John Tucker" userId="ff732cd9418481e4" providerId="LiveId" clId="{04F374A4-702B-433E-ACDD-E1877B86CF75}" dt="2021-02-17T16:49:07.285" v="6706" actId="478"/>
          <ac:cxnSpMkLst>
            <pc:docMk/>
            <pc:sldMk cId="826447087" sldId="268"/>
            <ac:cxnSpMk id="30" creationId="{B2D22989-1C8A-4F4E-98E9-458BECD9DD1A}"/>
          </ac:cxnSpMkLst>
        </pc:cxnChg>
        <pc:cxnChg chg="del mod">
          <ac:chgData name="John Tucker" userId="ff732cd9418481e4" providerId="LiveId" clId="{04F374A4-702B-433E-ACDD-E1877B86CF75}" dt="2021-02-17T16:48:17.831" v="6694" actId="478"/>
          <ac:cxnSpMkLst>
            <pc:docMk/>
            <pc:sldMk cId="826447087" sldId="268"/>
            <ac:cxnSpMk id="87" creationId="{647F8B75-824A-48E6-9C20-00FE5444DAB4}"/>
          </ac:cxnSpMkLst>
        </pc:cxnChg>
        <pc:cxnChg chg="del mod">
          <ac:chgData name="John Tucker" userId="ff732cd9418481e4" providerId="LiveId" clId="{04F374A4-702B-433E-ACDD-E1877B86CF75}" dt="2021-02-17T16:48:00.050" v="6684" actId="478"/>
          <ac:cxnSpMkLst>
            <pc:docMk/>
            <pc:sldMk cId="826447087" sldId="268"/>
            <ac:cxnSpMk id="141" creationId="{805D67BF-765B-420D-BBA3-0EF0B9742450}"/>
          </ac:cxnSpMkLst>
        </pc:cxnChg>
        <pc:cxnChg chg="del mod">
          <ac:chgData name="John Tucker" userId="ff732cd9418481e4" providerId="LiveId" clId="{04F374A4-702B-433E-ACDD-E1877B86CF75}" dt="2021-02-17T16:48:01.585" v="6685" actId="478"/>
          <ac:cxnSpMkLst>
            <pc:docMk/>
            <pc:sldMk cId="826447087" sldId="268"/>
            <ac:cxnSpMk id="177" creationId="{010E3D9A-E725-43CF-81FA-20730B112A69}"/>
          </ac:cxnSpMkLst>
        </pc:cxnChg>
        <pc:cxnChg chg="del mod">
          <ac:chgData name="John Tucker" userId="ff732cd9418481e4" providerId="LiveId" clId="{04F374A4-702B-433E-ACDD-E1877B86CF75}" dt="2021-02-17T16:48:03.284" v="6686" actId="478"/>
          <ac:cxnSpMkLst>
            <pc:docMk/>
            <pc:sldMk cId="826447087" sldId="268"/>
            <ac:cxnSpMk id="182" creationId="{89517F67-0886-4254-A520-32FB1DDBC6C6}"/>
          </ac:cxnSpMkLst>
        </pc:cxnChg>
        <pc:cxnChg chg="del mod">
          <ac:chgData name="John Tucker" userId="ff732cd9418481e4" providerId="LiveId" clId="{04F374A4-702B-433E-ACDD-E1877B86CF75}" dt="2021-02-17T16:48:06.461" v="6688" actId="478"/>
          <ac:cxnSpMkLst>
            <pc:docMk/>
            <pc:sldMk cId="826447087" sldId="268"/>
            <ac:cxnSpMk id="187" creationId="{1F6EF484-9840-4182-B1CC-33E4C6D024EF}"/>
          </ac:cxnSpMkLst>
        </pc:cxnChg>
        <pc:cxnChg chg="del mod">
          <ac:chgData name="John Tucker" userId="ff732cd9418481e4" providerId="LiveId" clId="{04F374A4-702B-433E-ACDD-E1877B86CF75}" dt="2021-02-17T16:48:04.806" v="6687" actId="478"/>
          <ac:cxnSpMkLst>
            <pc:docMk/>
            <pc:sldMk cId="826447087" sldId="268"/>
            <ac:cxnSpMk id="190" creationId="{F8022AB6-1EC7-4877-9FA9-272D818CD4F8}"/>
          </ac:cxnSpMkLst>
        </pc:cxnChg>
        <pc:cxnChg chg="del mod">
          <ac:chgData name="John Tucker" userId="ff732cd9418481e4" providerId="LiveId" clId="{04F374A4-702B-433E-ACDD-E1877B86CF75}" dt="2021-02-17T16:48:10.176" v="6690" actId="478"/>
          <ac:cxnSpMkLst>
            <pc:docMk/>
            <pc:sldMk cId="826447087" sldId="268"/>
            <ac:cxnSpMk id="198" creationId="{7503F9EB-1A01-4B55-9429-DA2C4FDA7157}"/>
          </ac:cxnSpMkLst>
        </pc:cxnChg>
        <pc:cxnChg chg="del mod">
          <ac:chgData name="John Tucker" userId="ff732cd9418481e4" providerId="LiveId" clId="{04F374A4-702B-433E-ACDD-E1877B86CF75}" dt="2021-02-17T16:48:08.076" v="6689" actId="478"/>
          <ac:cxnSpMkLst>
            <pc:docMk/>
            <pc:sldMk cId="826447087" sldId="268"/>
            <ac:cxnSpMk id="205" creationId="{8A19425E-EDB6-4920-A695-BE36C52E4A51}"/>
          </ac:cxnSpMkLst>
        </pc:cxnChg>
        <pc:cxnChg chg="del mod">
          <ac:chgData name="John Tucker" userId="ff732cd9418481e4" providerId="LiveId" clId="{04F374A4-702B-433E-ACDD-E1877B86CF75}" dt="2021-02-17T16:48:11.981" v="6691" actId="478"/>
          <ac:cxnSpMkLst>
            <pc:docMk/>
            <pc:sldMk cId="826447087" sldId="268"/>
            <ac:cxnSpMk id="209" creationId="{795B20B7-52A9-4C07-A9F3-1703D819245F}"/>
          </ac:cxnSpMkLst>
        </pc:cxnChg>
        <pc:cxnChg chg="del mod">
          <ac:chgData name="John Tucker" userId="ff732cd9418481e4" providerId="LiveId" clId="{04F374A4-702B-433E-ACDD-E1877B86CF75}" dt="2021-02-17T16:48:19.625" v="6695" actId="478"/>
          <ac:cxnSpMkLst>
            <pc:docMk/>
            <pc:sldMk cId="826447087" sldId="268"/>
            <ac:cxnSpMk id="219" creationId="{F648DB5A-24FB-43CB-95E7-05758DFA1091}"/>
          </ac:cxnSpMkLst>
        </pc:cxnChg>
      </pc:sldChg>
    </pc:docChg>
  </pc:docChgLst>
  <pc:docChgLst>
    <pc:chgData name="John Tucker" userId="ff732cd9418481e4" providerId="LiveId" clId="{1479D948-20FD-474B-91D8-D68872852B6E}"/>
    <pc:docChg chg="undo custSel mod addSld delSld modSld">
      <pc:chgData name="John Tucker" userId="ff732cd9418481e4" providerId="LiveId" clId="{1479D948-20FD-474B-91D8-D68872852B6E}" dt="2021-03-28T14:45:03.721" v="1989"/>
      <pc:docMkLst>
        <pc:docMk/>
      </pc:docMkLst>
      <pc:sldChg chg="addSp delSp modSp mod modTransition delAnim modAnim">
        <pc:chgData name="John Tucker" userId="ff732cd9418481e4" providerId="LiveId" clId="{1479D948-20FD-474B-91D8-D68872852B6E}" dt="2021-03-28T12:41:16.801" v="1668" actId="1076"/>
        <pc:sldMkLst>
          <pc:docMk/>
          <pc:sldMk cId="731664095" sldId="256"/>
        </pc:sldMkLst>
        <pc:spChg chg="mod">
          <ac:chgData name="John Tucker" userId="ff732cd9418481e4" providerId="LiveId" clId="{1479D948-20FD-474B-91D8-D68872852B6E}" dt="2021-03-26T09:52:13.463" v="1523" actId="1076"/>
          <ac:spMkLst>
            <pc:docMk/>
            <pc:sldMk cId="731664095" sldId="256"/>
            <ac:spMk id="4" creationId="{95C3ED6F-0ABA-4CB7-B0D9-5339A5CABC17}"/>
          </ac:spMkLst>
        </pc:spChg>
        <pc:spChg chg="mod">
          <ac:chgData name="John Tucker" userId="ff732cd9418481e4" providerId="LiveId" clId="{1479D948-20FD-474B-91D8-D68872852B6E}" dt="2021-03-26T09:52:13.463" v="1523" actId="1076"/>
          <ac:spMkLst>
            <pc:docMk/>
            <pc:sldMk cId="731664095" sldId="256"/>
            <ac:spMk id="12" creationId="{EE0E6BF7-DD22-4D6C-97C8-D63F18732718}"/>
          </ac:spMkLst>
        </pc:spChg>
        <pc:spChg chg="mod">
          <ac:chgData name="John Tucker" userId="ff732cd9418481e4" providerId="LiveId" clId="{1479D948-20FD-474B-91D8-D68872852B6E}" dt="2021-03-26T09:52:13.463" v="1523" actId="1076"/>
          <ac:spMkLst>
            <pc:docMk/>
            <pc:sldMk cId="731664095" sldId="256"/>
            <ac:spMk id="14" creationId="{57CDB00B-4A5A-405B-87BA-216AA774CB69}"/>
          </ac:spMkLst>
        </pc:spChg>
        <pc:spChg chg="del mod">
          <ac:chgData name="John Tucker" userId="ff732cd9418481e4" providerId="LiveId" clId="{1479D948-20FD-474B-91D8-D68872852B6E}" dt="2021-03-26T16:59:02.249" v="1632" actId="478"/>
          <ac:spMkLst>
            <pc:docMk/>
            <pc:sldMk cId="731664095" sldId="256"/>
            <ac:spMk id="35" creationId="{227E6372-5CA5-4B75-B0E1-3E586F30F3F2}"/>
          </ac:spMkLst>
        </pc:spChg>
        <pc:spChg chg="add mod">
          <ac:chgData name="John Tucker" userId="ff732cd9418481e4" providerId="LiveId" clId="{1479D948-20FD-474B-91D8-D68872852B6E}" dt="2021-03-26T09:50:45.537" v="1522" actId="14100"/>
          <ac:spMkLst>
            <pc:docMk/>
            <pc:sldMk cId="731664095" sldId="256"/>
            <ac:spMk id="38" creationId="{C0A9CDC1-284F-4F7F-B3F3-FCE1D231ECEF}"/>
          </ac:spMkLst>
        </pc:spChg>
        <pc:spChg chg="mod">
          <ac:chgData name="John Tucker" userId="ff732cd9418481e4" providerId="LiveId" clId="{1479D948-20FD-474B-91D8-D68872852B6E}" dt="2021-03-26T09:52:13.463" v="1523" actId="1076"/>
          <ac:spMkLst>
            <pc:docMk/>
            <pc:sldMk cId="731664095" sldId="256"/>
            <ac:spMk id="40" creationId="{E9278EEE-D5CF-4FB6-B784-F650147C1C0D}"/>
          </ac:spMkLst>
        </pc:spChg>
        <pc:spChg chg="mod">
          <ac:chgData name="John Tucker" userId="ff732cd9418481e4" providerId="LiveId" clId="{1479D948-20FD-474B-91D8-D68872852B6E}" dt="2021-03-26T09:49:10.782" v="1493" actId="1076"/>
          <ac:spMkLst>
            <pc:docMk/>
            <pc:sldMk cId="731664095" sldId="256"/>
            <ac:spMk id="42" creationId="{379B238F-6BED-4912-AE83-7E0DBBD8ED5C}"/>
          </ac:spMkLst>
        </pc:spChg>
        <pc:spChg chg="add mod">
          <ac:chgData name="John Tucker" userId="ff732cd9418481e4" providerId="LiveId" clId="{1479D948-20FD-474B-91D8-D68872852B6E}" dt="2021-03-26T16:59:51.399" v="1635" actId="1076"/>
          <ac:spMkLst>
            <pc:docMk/>
            <pc:sldMk cId="731664095" sldId="256"/>
            <ac:spMk id="50" creationId="{10D46F68-2DEE-45C7-BBFD-927AE9E34B37}"/>
          </ac:spMkLst>
        </pc:spChg>
        <pc:spChg chg="add mod">
          <ac:chgData name="John Tucker" userId="ff732cd9418481e4" providerId="LiveId" clId="{1479D948-20FD-474B-91D8-D68872852B6E}" dt="2021-03-26T16:59:56.256" v="1636" actId="1076"/>
          <ac:spMkLst>
            <pc:docMk/>
            <pc:sldMk cId="731664095" sldId="256"/>
            <ac:spMk id="52" creationId="{7A8109F6-EF6C-4476-A03E-F7CFF232510A}"/>
          </ac:spMkLst>
        </pc:spChg>
        <pc:spChg chg="mod">
          <ac:chgData name="John Tucker" userId="ff732cd9418481e4" providerId="LiveId" clId="{1479D948-20FD-474B-91D8-D68872852B6E}" dt="2021-03-26T16:59:40.097" v="1634" actId="1076"/>
          <ac:spMkLst>
            <pc:docMk/>
            <pc:sldMk cId="731664095" sldId="256"/>
            <ac:spMk id="148" creationId="{7B97EC29-AD3D-4693-9DBF-86EA8B622F1C}"/>
          </ac:spMkLst>
        </pc:spChg>
        <pc:spChg chg="mod">
          <ac:chgData name="John Tucker" userId="ff732cd9418481e4" providerId="LiveId" clId="{1479D948-20FD-474B-91D8-D68872852B6E}" dt="2021-03-26T09:52:55.553" v="1529" actId="14100"/>
          <ac:spMkLst>
            <pc:docMk/>
            <pc:sldMk cId="731664095" sldId="256"/>
            <ac:spMk id="193" creationId="{323DFE11-5B4F-47C9-BB9D-EC81F1C1A3B4}"/>
          </ac:spMkLst>
        </pc:spChg>
        <pc:spChg chg="mod">
          <ac:chgData name="John Tucker" userId="ff732cd9418481e4" providerId="LiveId" clId="{1479D948-20FD-474B-91D8-D68872852B6E}" dt="2021-03-26T09:53:02.609" v="1530" actId="14100"/>
          <ac:spMkLst>
            <pc:docMk/>
            <pc:sldMk cId="731664095" sldId="256"/>
            <ac:spMk id="194" creationId="{DE61896F-D3DB-4689-8941-625F3FEA80A3}"/>
          </ac:spMkLst>
        </pc:spChg>
        <pc:spChg chg="mod">
          <ac:chgData name="John Tucker" userId="ff732cd9418481e4" providerId="LiveId" clId="{1479D948-20FD-474B-91D8-D68872852B6E}" dt="2021-03-28T12:41:16.801" v="1668" actId="1076"/>
          <ac:spMkLst>
            <pc:docMk/>
            <pc:sldMk cId="731664095" sldId="256"/>
            <ac:spMk id="195" creationId="{BCBCBFAC-DAEA-4860-8E93-0ED53703D814}"/>
          </ac:spMkLst>
        </pc:spChg>
        <pc:spChg chg="mod">
          <ac:chgData name="John Tucker" userId="ff732cd9418481e4" providerId="LiveId" clId="{1479D948-20FD-474B-91D8-D68872852B6E}" dt="2021-03-26T13:11:26.174" v="1616" actId="14100"/>
          <ac:spMkLst>
            <pc:docMk/>
            <pc:sldMk cId="731664095" sldId="256"/>
            <ac:spMk id="215" creationId="{065653B3-7FD5-4503-A74E-4AEE0CAEEEB2}"/>
          </ac:spMkLst>
        </pc:spChg>
        <pc:cxnChg chg="mod">
          <ac:chgData name="John Tucker" userId="ff732cd9418481e4" providerId="LiveId" clId="{1479D948-20FD-474B-91D8-D68872852B6E}" dt="2021-03-26T09:52:13.463" v="1523" actId="1076"/>
          <ac:cxnSpMkLst>
            <pc:docMk/>
            <pc:sldMk cId="731664095" sldId="256"/>
            <ac:cxnSpMk id="3" creationId="{5489630D-A6F1-4537-A16A-905129AA4425}"/>
          </ac:cxnSpMkLst>
        </pc:cxnChg>
        <pc:cxnChg chg="add del">
          <ac:chgData name="John Tucker" userId="ff732cd9418481e4" providerId="LiveId" clId="{1479D948-20FD-474B-91D8-D68872852B6E}" dt="2021-03-28T12:34:55.357" v="1640" actId="11529"/>
          <ac:cxnSpMkLst>
            <pc:docMk/>
            <pc:sldMk cId="731664095" sldId="256"/>
            <ac:cxnSpMk id="5" creationId="{40CE4148-3DED-4AA7-89C9-5A6A4BC11C34}"/>
          </ac:cxnSpMkLst>
        </pc:cxnChg>
        <pc:cxnChg chg="add mod">
          <ac:chgData name="John Tucker" userId="ff732cd9418481e4" providerId="LiveId" clId="{1479D948-20FD-474B-91D8-D68872852B6E}" dt="2021-03-28T12:35:59.582" v="1648" actId="14100"/>
          <ac:cxnSpMkLst>
            <pc:docMk/>
            <pc:sldMk cId="731664095" sldId="256"/>
            <ac:cxnSpMk id="7" creationId="{70A2353A-6EA0-4B12-B604-49311560E7C7}"/>
          </ac:cxnSpMkLst>
        </pc:cxnChg>
        <pc:cxnChg chg="mod">
          <ac:chgData name="John Tucker" userId="ff732cd9418481e4" providerId="LiveId" clId="{1479D948-20FD-474B-91D8-D68872852B6E}" dt="2021-03-26T09:52:13.463" v="1523" actId="1076"/>
          <ac:cxnSpMkLst>
            <pc:docMk/>
            <pc:sldMk cId="731664095" sldId="256"/>
            <ac:cxnSpMk id="16" creationId="{6AA40EAB-0ED2-4BB6-AE26-FE6F6F9A3E70}"/>
          </ac:cxnSpMkLst>
        </pc:cxnChg>
        <pc:cxnChg chg="del mod">
          <ac:chgData name="John Tucker" userId="ff732cd9418481e4" providerId="LiveId" clId="{1479D948-20FD-474B-91D8-D68872852B6E}" dt="2021-03-26T16:59:09.374" v="1633" actId="478"/>
          <ac:cxnSpMkLst>
            <pc:docMk/>
            <pc:sldMk cId="731664095" sldId="256"/>
            <ac:cxnSpMk id="37" creationId="{8B26D9A3-6DDA-41F3-9FB8-F63CF4A3EDA6}"/>
          </ac:cxnSpMkLst>
        </pc:cxnChg>
        <pc:cxnChg chg="add mod">
          <ac:chgData name="John Tucker" userId="ff732cd9418481e4" providerId="LiveId" clId="{1479D948-20FD-474B-91D8-D68872852B6E}" dt="2021-03-26T09:53:50.063" v="1534" actId="14100"/>
          <ac:cxnSpMkLst>
            <pc:docMk/>
            <pc:sldMk cId="731664095" sldId="256"/>
            <ac:cxnSpMk id="44" creationId="{CC2D4D20-35D0-446E-AE20-9213612557F1}"/>
          </ac:cxnSpMkLst>
        </pc:cxnChg>
        <pc:cxnChg chg="add del mod">
          <ac:chgData name="John Tucker" userId="ff732cd9418481e4" providerId="LiveId" clId="{1479D948-20FD-474B-91D8-D68872852B6E}" dt="2021-03-26T12:45:03.784" v="1579" actId="478"/>
          <ac:cxnSpMkLst>
            <pc:docMk/>
            <pc:sldMk cId="731664095" sldId="256"/>
            <ac:cxnSpMk id="48" creationId="{155EAEE6-50B1-4227-B73C-91C498BD3147}"/>
          </ac:cxnSpMkLst>
        </pc:cxnChg>
        <pc:cxnChg chg="mod">
          <ac:chgData name="John Tucker" userId="ff732cd9418481e4" providerId="LiveId" clId="{1479D948-20FD-474B-91D8-D68872852B6E}" dt="2021-03-26T09:52:23.249" v="1524" actId="14100"/>
          <ac:cxnSpMkLst>
            <pc:docMk/>
            <pc:sldMk cId="731664095" sldId="256"/>
            <ac:cxnSpMk id="170" creationId="{C679C697-D204-4B3D-BC1B-12D031C6F188}"/>
          </ac:cxnSpMkLst>
        </pc:cxnChg>
        <pc:cxnChg chg="mod">
          <ac:chgData name="John Tucker" userId="ff732cd9418481e4" providerId="LiveId" clId="{1479D948-20FD-474B-91D8-D68872852B6E}" dt="2021-03-26T09:52:13.463" v="1523" actId="1076"/>
          <ac:cxnSpMkLst>
            <pc:docMk/>
            <pc:sldMk cId="731664095" sldId="256"/>
            <ac:cxnSpMk id="187" creationId="{9BF3C5F7-7C73-4429-9740-B8C9DAAC5F67}"/>
          </ac:cxnSpMkLst>
        </pc:cxnChg>
      </pc:sldChg>
      <pc:sldChg chg="modTransition modAnim">
        <pc:chgData name="John Tucker" userId="ff732cd9418481e4" providerId="LiveId" clId="{1479D948-20FD-474B-91D8-D68872852B6E}" dt="2021-03-22T15:37:43.370" v="13"/>
        <pc:sldMkLst>
          <pc:docMk/>
          <pc:sldMk cId="4050300217" sldId="258"/>
        </pc:sldMkLst>
      </pc:sldChg>
      <pc:sldChg chg="modAnim">
        <pc:chgData name="John Tucker" userId="ff732cd9418481e4" providerId="LiveId" clId="{1479D948-20FD-474B-91D8-D68872852B6E}" dt="2021-03-26T13:17:25.279" v="1629"/>
        <pc:sldMkLst>
          <pc:docMk/>
          <pc:sldMk cId="2124579518" sldId="260"/>
        </pc:sldMkLst>
      </pc:sldChg>
      <pc:sldChg chg="modAnim">
        <pc:chgData name="John Tucker" userId="ff732cd9418481e4" providerId="LiveId" clId="{1479D948-20FD-474B-91D8-D68872852B6E}" dt="2021-03-26T13:14:54.419" v="1623"/>
        <pc:sldMkLst>
          <pc:docMk/>
          <pc:sldMk cId="598315574" sldId="262"/>
        </pc:sldMkLst>
      </pc:sldChg>
      <pc:sldChg chg="addSp delSp modSp mod modAnim">
        <pc:chgData name="John Tucker" userId="ff732cd9418481e4" providerId="LiveId" clId="{1479D948-20FD-474B-91D8-D68872852B6E}" dt="2021-03-28T13:06:54.435" v="1768" actId="1076"/>
        <pc:sldMkLst>
          <pc:docMk/>
          <pc:sldMk cId="2654697804" sldId="263"/>
        </pc:sldMkLst>
        <pc:spChg chg="del">
          <ac:chgData name="John Tucker" userId="ff732cd9418481e4" providerId="LiveId" clId="{1479D948-20FD-474B-91D8-D68872852B6E}" dt="2021-03-28T12:53:16.020" v="1689" actId="21"/>
          <ac:spMkLst>
            <pc:docMk/>
            <pc:sldMk cId="2654697804" sldId="263"/>
            <ac:spMk id="4" creationId="{95C3ED6F-0ABA-4CB7-B0D9-5339A5CABC17}"/>
          </ac:spMkLst>
        </pc:spChg>
        <pc:spChg chg="del">
          <ac:chgData name="John Tucker" userId="ff732cd9418481e4" providerId="LiveId" clId="{1479D948-20FD-474B-91D8-D68872852B6E}" dt="2021-03-28T12:53:16.020" v="1689" actId="21"/>
          <ac:spMkLst>
            <pc:docMk/>
            <pc:sldMk cId="2654697804" sldId="263"/>
            <ac:spMk id="12" creationId="{EE0E6BF7-DD22-4D6C-97C8-D63F18732718}"/>
          </ac:spMkLst>
        </pc:spChg>
        <pc:spChg chg="del">
          <ac:chgData name="John Tucker" userId="ff732cd9418481e4" providerId="LiveId" clId="{1479D948-20FD-474B-91D8-D68872852B6E}" dt="2021-03-28T12:51:11.215" v="1683" actId="21"/>
          <ac:spMkLst>
            <pc:docMk/>
            <pc:sldMk cId="2654697804" sldId="263"/>
            <ac:spMk id="14" creationId="{57CDB00B-4A5A-405B-87BA-216AA774CB69}"/>
          </ac:spMkLst>
        </pc:spChg>
        <pc:spChg chg="add del mod">
          <ac:chgData name="John Tucker" userId="ff732cd9418481e4" providerId="LiveId" clId="{1479D948-20FD-474B-91D8-D68872852B6E}" dt="2021-03-28T12:56:00.948" v="1710" actId="21"/>
          <ac:spMkLst>
            <pc:docMk/>
            <pc:sldMk cId="2654697804" sldId="263"/>
            <ac:spMk id="29" creationId="{939BD2E8-8FF0-483D-9724-2FEB77EAED91}"/>
          </ac:spMkLst>
        </pc:spChg>
        <pc:spChg chg="add del mod">
          <ac:chgData name="John Tucker" userId="ff732cd9418481e4" providerId="LiveId" clId="{1479D948-20FD-474B-91D8-D68872852B6E}" dt="2021-03-28T12:56:00.948" v="1710" actId="21"/>
          <ac:spMkLst>
            <pc:docMk/>
            <pc:sldMk cId="2654697804" sldId="263"/>
            <ac:spMk id="31" creationId="{DED41B62-EA3C-42E4-BF18-DAD648D58A37}"/>
          </ac:spMkLst>
        </pc:spChg>
        <pc:spChg chg="add del mod">
          <ac:chgData name="John Tucker" userId="ff732cd9418481e4" providerId="LiveId" clId="{1479D948-20FD-474B-91D8-D68872852B6E}" dt="2021-03-28T12:56:00.948" v="1710" actId="21"/>
          <ac:spMkLst>
            <pc:docMk/>
            <pc:sldMk cId="2654697804" sldId="263"/>
            <ac:spMk id="32" creationId="{F4FBC07B-6043-4219-8D92-8F6EEA1E845E}"/>
          </ac:spMkLst>
        </pc:spChg>
        <pc:spChg chg="del mod">
          <ac:chgData name="John Tucker" userId="ff732cd9418481e4" providerId="LiveId" clId="{1479D948-20FD-474B-91D8-D68872852B6E}" dt="2021-03-28T12:46:14.976" v="1674" actId="478"/>
          <ac:spMkLst>
            <pc:docMk/>
            <pc:sldMk cId="2654697804" sldId="263"/>
            <ac:spMk id="35" creationId="{227E6372-5CA5-4B75-B0E1-3E586F30F3F2}"/>
          </ac:spMkLst>
        </pc:spChg>
        <pc:spChg chg="add del mod">
          <ac:chgData name="John Tucker" userId="ff732cd9418481e4" providerId="LiveId" clId="{1479D948-20FD-474B-91D8-D68872852B6E}" dt="2021-03-28T12:53:24.377" v="1691"/>
          <ac:spMkLst>
            <pc:docMk/>
            <pc:sldMk cId="2654697804" sldId="263"/>
            <ac:spMk id="36" creationId="{EA508C73-E411-4F03-9BC1-22542BE37410}"/>
          </ac:spMkLst>
        </pc:spChg>
        <pc:spChg chg="add del mod">
          <ac:chgData name="John Tucker" userId="ff732cd9418481e4" providerId="LiveId" clId="{1479D948-20FD-474B-91D8-D68872852B6E}" dt="2021-03-28T12:53:24.377" v="1691"/>
          <ac:spMkLst>
            <pc:docMk/>
            <pc:sldMk cId="2654697804" sldId="263"/>
            <ac:spMk id="37" creationId="{10522C0E-B384-4921-901C-C19CBE0EE91B}"/>
          </ac:spMkLst>
        </pc:spChg>
        <pc:spChg chg="del">
          <ac:chgData name="John Tucker" userId="ff732cd9418481e4" providerId="LiveId" clId="{1479D948-20FD-474B-91D8-D68872852B6E}" dt="2021-03-28T12:43:46.031" v="1671" actId="478"/>
          <ac:spMkLst>
            <pc:docMk/>
            <pc:sldMk cId="2654697804" sldId="263"/>
            <ac:spMk id="38" creationId="{25B33CC3-E1A2-4653-93F8-9408CC1488D5}"/>
          </ac:spMkLst>
        </pc:spChg>
        <pc:spChg chg="del">
          <ac:chgData name="John Tucker" userId="ff732cd9418481e4" providerId="LiveId" clId="{1479D948-20FD-474B-91D8-D68872852B6E}" dt="2021-03-28T12:53:16.020" v="1689" actId="21"/>
          <ac:spMkLst>
            <pc:docMk/>
            <pc:sldMk cId="2654697804" sldId="263"/>
            <ac:spMk id="39" creationId="{3BD37C16-6F11-4ECE-8986-8A8A27002CCA}"/>
          </ac:spMkLst>
        </pc:spChg>
        <pc:spChg chg="add del mod">
          <ac:chgData name="John Tucker" userId="ff732cd9418481e4" providerId="LiveId" clId="{1479D948-20FD-474B-91D8-D68872852B6E}" dt="2021-03-28T12:53:24.377" v="1691"/>
          <ac:spMkLst>
            <pc:docMk/>
            <pc:sldMk cId="2654697804" sldId="263"/>
            <ac:spMk id="40" creationId="{96CF97AD-0C75-480C-B03F-DAA7CEBC1D96}"/>
          </ac:spMkLst>
        </pc:spChg>
        <pc:spChg chg="del">
          <ac:chgData name="John Tucker" userId="ff732cd9418481e4" providerId="LiveId" clId="{1479D948-20FD-474B-91D8-D68872852B6E}" dt="2021-03-28T12:51:11.215" v="1683" actId="21"/>
          <ac:spMkLst>
            <pc:docMk/>
            <pc:sldMk cId="2654697804" sldId="263"/>
            <ac:spMk id="42" creationId="{379B238F-6BED-4912-AE83-7E0DBBD8ED5C}"/>
          </ac:spMkLst>
        </pc:spChg>
        <pc:spChg chg="del">
          <ac:chgData name="John Tucker" userId="ff732cd9418481e4" providerId="LiveId" clId="{1479D948-20FD-474B-91D8-D68872852B6E}" dt="2021-03-28T12:46:41.288" v="1678" actId="478"/>
          <ac:spMkLst>
            <pc:docMk/>
            <pc:sldMk cId="2654697804" sldId="263"/>
            <ac:spMk id="44" creationId="{2DB61EAC-1D2F-4119-B47E-0916B27C0F00}"/>
          </ac:spMkLst>
        </pc:spChg>
        <pc:spChg chg="add del mod">
          <ac:chgData name="John Tucker" userId="ff732cd9418481e4" providerId="LiveId" clId="{1479D948-20FD-474B-91D8-D68872852B6E}" dt="2021-03-28T12:53:24.377" v="1691"/>
          <ac:spMkLst>
            <pc:docMk/>
            <pc:sldMk cId="2654697804" sldId="263"/>
            <ac:spMk id="45" creationId="{F3BCEE5A-DD9C-49A1-84DD-5C05551559EF}"/>
          </ac:spMkLst>
        </pc:spChg>
        <pc:spChg chg="add del mod">
          <ac:chgData name="John Tucker" userId="ff732cd9418481e4" providerId="LiveId" clId="{1479D948-20FD-474B-91D8-D68872852B6E}" dt="2021-03-28T12:53:24.377" v="1691"/>
          <ac:spMkLst>
            <pc:docMk/>
            <pc:sldMk cId="2654697804" sldId="263"/>
            <ac:spMk id="47" creationId="{CD5F7CC0-AAF8-421E-A979-92AA87C480C0}"/>
          </ac:spMkLst>
        </pc:spChg>
        <pc:spChg chg="add del mod">
          <ac:chgData name="John Tucker" userId="ff732cd9418481e4" providerId="LiveId" clId="{1479D948-20FD-474B-91D8-D68872852B6E}" dt="2021-03-28T12:53:34.401" v="1693"/>
          <ac:spMkLst>
            <pc:docMk/>
            <pc:sldMk cId="2654697804" sldId="263"/>
            <ac:spMk id="49" creationId="{18A3B820-CEA0-46A1-9291-F4E98BCB12D1}"/>
          </ac:spMkLst>
        </pc:spChg>
        <pc:spChg chg="add del mod">
          <ac:chgData name="John Tucker" userId="ff732cd9418481e4" providerId="LiveId" clId="{1479D948-20FD-474B-91D8-D68872852B6E}" dt="2021-03-28T12:53:34.401" v="1693"/>
          <ac:spMkLst>
            <pc:docMk/>
            <pc:sldMk cId="2654697804" sldId="263"/>
            <ac:spMk id="50" creationId="{7398332D-FFE3-4AD7-ACC8-5CF0A4A1EB31}"/>
          </ac:spMkLst>
        </pc:spChg>
        <pc:spChg chg="add del mod">
          <ac:chgData name="John Tucker" userId="ff732cd9418481e4" providerId="LiveId" clId="{1479D948-20FD-474B-91D8-D68872852B6E}" dt="2021-03-28T12:53:34.401" v="1693"/>
          <ac:spMkLst>
            <pc:docMk/>
            <pc:sldMk cId="2654697804" sldId="263"/>
            <ac:spMk id="51" creationId="{09B4F106-B733-4C85-8075-FD1945E4D8F1}"/>
          </ac:spMkLst>
        </pc:spChg>
        <pc:spChg chg="add del mod">
          <ac:chgData name="John Tucker" userId="ff732cd9418481e4" providerId="LiveId" clId="{1479D948-20FD-474B-91D8-D68872852B6E}" dt="2021-03-28T12:53:34.401" v="1693"/>
          <ac:spMkLst>
            <pc:docMk/>
            <pc:sldMk cId="2654697804" sldId="263"/>
            <ac:spMk id="55" creationId="{A79040DB-0E0F-4229-AB37-E1DFBAF945AB}"/>
          </ac:spMkLst>
        </pc:spChg>
        <pc:spChg chg="del">
          <ac:chgData name="John Tucker" userId="ff732cd9418481e4" providerId="LiveId" clId="{1479D948-20FD-474B-91D8-D68872852B6E}" dt="2021-03-28T12:51:11.215" v="1683" actId="21"/>
          <ac:spMkLst>
            <pc:docMk/>
            <pc:sldMk cId="2654697804" sldId="263"/>
            <ac:spMk id="56" creationId="{EA232B5C-B032-4804-A09D-CE0900F36D41}"/>
          </ac:spMkLst>
        </pc:spChg>
        <pc:spChg chg="add del mod">
          <ac:chgData name="John Tucker" userId="ff732cd9418481e4" providerId="LiveId" clId="{1479D948-20FD-474B-91D8-D68872852B6E}" dt="2021-03-28T12:53:34.401" v="1693"/>
          <ac:spMkLst>
            <pc:docMk/>
            <pc:sldMk cId="2654697804" sldId="263"/>
            <ac:spMk id="58" creationId="{BCA06C43-283A-428D-9271-6A3B23E0EF4B}"/>
          </ac:spMkLst>
        </pc:spChg>
        <pc:spChg chg="add del mod">
          <ac:chgData name="John Tucker" userId="ff732cd9418481e4" providerId="LiveId" clId="{1479D948-20FD-474B-91D8-D68872852B6E}" dt="2021-03-28T12:53:46.938" v="1697"/>
          <ac:spMkLst>
            <pc:docMk/>
            <pc:sldMk cId="2654697804" sldId="263"/>
            <ac:spMk id="61" creationId="{3FA9C05D-31EF-4C90-9512-E9CAF5555F30}"/>
          </ac:spMkLst>
        </pc:spChg>
        <pc:spChg chg="add del mod">
          <ac:chgData name="John Tucker" userId="ff732cd9418481e4" providerId="LiveId" clId="{1479D948-20FD-474B-91D8-D68872852B6E}" dt="2021-03-28T12:53:46.938" v="1697"/>
          <ac:spMkLst>
            <pc:docMk/>
            <pc:sldMk cId="2654697804" sldId="263"/>
            <ac:spMk id="62" creationId="{FDF0517B-628D-4535-859F-48E743C54A5F}"/>
          </ac:spMkLst>
        </pc:spChg>
        <pc:spChg chg="add del mod">
          <ac:chgData name="John Tucker" userId="ff732cd9418481e4" providerId="LiveId" clId="{1479D948-20FD-474B-91D8-D68872852B6E}" dt="2021-03-28T12:53:46.938" v="1697"/>
          <ac:spMkLst>
            <pc:docMk/>
            <pc:sldMk cId="2654697804" sldId="263"/>
            <ac:spMk id="63" creationId="{84470298-6E14-42CC-BF08-E4252D686E3F}"/>
          </ac:spMkLst>
        </pc:spChg>
        <pc:spChg chg="add del mod">
          <ac:chgData name="John Tucker" userId="ff732cd9418481e4" providerId="LiveId" clId="{1479D948-20FD-474B-91D8-D68872852B6E}" dt="2021-03-28T12:53:46.938" v="1697"/>
          <ac:spMkLst>
            <pc:docMk/>
            <pc:sldMk cId="2654697804" sldId="263"/>
            <ac:spMk id="66" creationId="{A8BCCBC2-D452-4E46-A4BC-E4E942298D58}"/>
          </ac:spMkLst>
        </pc:spChg>
        <pc:spChg chg="add del mod">
          <ac:chgData name="John Tucker" userId="ff732cd9418481e4" providerId="LiveId" clId="{1479D948-20FD-474B-91D8-D68872852B6E}" dt="2021-03-28T12:53:46.938" v="1697"/>
          <ac:spMkLst>
            <pc:docMk/>
            <pc:sldMk cId="2654697804" sldId="263"/>
            <ac:spMk id="68" creationId="{1B20F0EA-CE35-4269-A2BC-9C3E1FB4E274}"/>
          </ac:spMkLst>
        </pc:spChg>
        <pc:spChg chg="add del mod">
          <ac:chgData name="John Tucker" userId="ff732cd9418481e4" providerId="LiveId" clId="{1479D948-20FD-474B-91D8-D68872852B6E}" dt="2021-03-28T12:53:58.987" v="1699"/>
          <ac:spMkLst>
            <pc:docMk/>
            <pc:sldMk cId="2654697804" sldId="263"/>
            <ac:spMk id="70" creationId="{C29FC9E7-353A-4F49-B925-13B3F6C95ABC}"/>
          </ac:spMkLst>
        </pc:spChg>
        <pc:spChg chg="add del mod">
          <ac:chgData name="John Tucker" userId="ff732cd9418481e4" providerId="LiveId" clId="{1479D948-20FD-474B-91D8-D68872852B6E}" dt="2021-03-28T12:53:58.987" v="1699"/>
          <ac:spMkLst>
            <pc:docMk/>
            <pc:sldMk cId="2654697804" sldId="263"/>
            <ac:spMk id="72" creationId="{B5FD727A-215E-43D6-BA6D-9B79C5325FA8}"/>
          </ac:spMkLst>
        </pc:spChg>
        <pc:spChg chg="add del mod">
          <ac:chgData name="John Tucker" userId="ff732cd9418481e4" providerId="LiveId" clId="{1479D948-20FD-474B-91D8-D68872852B6E}" dt="2021-03-28T12:53:58.987" v="1699"/>
          <ac:spMkLst>
            <pc:docMk/>
            <pc:sldMk cId="2654697804" sldId="263"/>
            <ac:spMk id="73" creationId="{7D9FD4B6-E195-4A49-8875-E2931E2BF424}"/>
          </ac:spMkLst>
        </pc:spChg>
        <pc:spChg chg="add del mod">
          <ac:chgData name="John Tucker" userId="ff732cd9418481e4" providerId="LiveId" clId="{1479D948-20FD-474B-91D8-D68872852B6E}" dt="2021-03-28T12:53:58.987" v="1699"/>
          <ac:spMkLst>
            <pc:docMk/>
            <pc:sldMk cId="2654697804" sldId="263"/>
            <ac:spMk id="77" creationId="{6CD72200-E913-4897-9278-387751E31DCC}"/>
          </ac:spMkLst>
        </pc:spChg>
        <pc:spChg chg="del mod">
          <ac:chgData name="John Tucker" userId="ff732cd9418481e4" providerId="LiveId" clId="{1479D948-20FD-474B-91D8-D68872852B6E}" dt="2021-03-28T12:43:39.972" v="1670" actId="478"/>
          <ac:spMkLst>
            <pc:docMk/>
            <pc:sldMk cId="2654697804" sldId="263"/>
            <ac:spMk id="79" creationId="{F29D0326-2ECB-482B-A404-FD1DF47C3BCB}"/>
          </ac:spMkLst>
        </pc:spChg>
        <pc:spChg chg="add del mod">
          <ac:chgData name="John Tucker" userId="ff732cd9418481e4" providerId="LiveId" clId="{1479D948-20FD-474B-91D8-D68872852B6E}" dt="2021-03-28T12:53:58.987" v="1699"/>
          <ac:spMkLst>
            <pc:docMk/>
            <pc:sldMk cId="2654697804" sldId="263"/>
            <ac:spMk id="80" creationId="{1E22EA40-7FDA-4876-9204-7D1939745B86}"/>
          </ac:spMkLst>
        </pc:spChg>
        <pc:spChg chg="add mod">
          <ac:chgData name="John Tucker" userId="ff732cd9418481e4" providerId="LiveId" clId="{1479D948-20FD-474B-91D8-D68872852B6E}" dt="2021-03-28T13:00:19.298" v="1728" actId="1076"/>
          <ac:spMkLst>
            <pc:docMk/>
            <pc:sldMk cId="2654697804" sldId="263"/>
            <ac:spMk id="82" creationId="{8D0F4122-113B-4F7E-AF13-7C9E1B75BC1D}"/>
          </ac:spMkLst>
        </pc:spChg>
        <pc:spChg chg="add mod">
          <ac:chgData name="John Tucker" userId="ff732cd9418481e4" providerId="LiveId" clId="{1479D948-20FD-474B-91D8-D68872852B6E}" dt="2021-03-28T12:59:22.145" v="1722" actId="1076"/>
          <ac:spMkLst>
            <pc:docMk/>
            <pc:sldMk cId="2654697804" sldId="263"/>
            <ac:spMk id="83" creationId="{811BF8B7-0F42-468C-BD04-6334734F86AF}"/>
          </ac:spMkLst>
        </pc:spChg>
        <pc:spChg chg="add mod">
          <ac:chgData name="John Tucker" userId="ff732cd9418481e4" providerId="LiveId" clId="{1479D948-20FD-474B-91D8-D68872852B6E}" dt="2021-03-28T12:54:17.298" v="1701" actId="1076"/>
          <ac:spMkLst>
            <pc:docMk/>
            <pc:sldMk cId="2654697804" sldId="263"/>
            <ac:spMk id="84" creationId="{1060A967-4758-4AF7-9E77-AF3B729C76D0}"/>
          </ac:spMkLst>
        </pc:spChg>
        <pc:spChg chg="add mod">
          <ac:chgData name="John Tucker" userId="ff732cd9418481e4" providerId="LiveId" clId="{1479D948-20FD-474B-91D8-D68872852B6E}" dt="2021-03-28T13:01:46.161" v="1737" actId="1076"/>
          <ac:spMkLst>
            <pc:docMk/>
            <pc:sldMk cId="2654697804" sldId="263"/>
            <ac:spMk id="87" creationId="{092AC1DB-4E93-4609-806D-DEECDE268B9B}"/>
          </ac:spMkLst>
        </pc:spChg>
        <pc:spChg chg="add mod">
          <ac:chgData name="John Tucker" userId="ff732cd9418481e4" providerId="LiveId" clId="{1479D948-20FD-474B-91D8-D68872852B6E}" dt="2021-03-28T12:56:24.889" v="1713" actId="1076"/>
          <ac:spMkLst>
            <pc:docMk/>
            <pc:sldMk cId="2654697804" sldId="263"/>
            <ac:spMk id="89" creationId="{00EE97C8-93B3-4C59-9099-B57032014CBE}"/>
          </ac:spMkLst>
        </pc:spChg>
        <pc:spChg chg="add mod">
          <ac:chgData name="John Tucker" userId="ff732cd9418481e4" providerId="LiveId" clId="{1479D948-20FD-474B-91D8-D68872852B6E}" dt="2021-03-28T12:56:19.602" v="1712" actId="1076"/>
          <ac:spMkLst>
            <pc:docMk/>
            <pc:sldMk cId="2654697804" sldId="263"/>
            <ac:spMk id="91" creationId="{2D5C2417-F811-4758-90BA-0344FDE7A103}"/>
          </ac:spMkLst>
        </pc:spChg>
        <pc:spChg chg="add mod">
          <ac:chgData name="John Tucker" userId="ff732cd9418481e4" providerId="LiveId" clId="{1479D948-20FD-474B-91D8-D68872852B6E}" dt="2021-03-28T13:02:26.723" v="1744" actId="1076"/>
          <ac:spMkLst>
            <pc:docMk/>
            <pc:sldMk cId="2654697804" sldId="263"/>
            <ac:spMk id="92" creationId="{8A8A31C1-7E33-417A-834E-F6358D904F71}"/>
          </ac:spMkLst>
        </pc:spChg>
        <pc:spChg chg="add mod">
          <ac:chgData name="John Tucker" userId="ff732cd9418481e4" providerId="LiveId" clId="{1479D948-20FD-474B-91D8-D68872852B6E}" dt="2021-03-28T12:56:19.602" v="1712" actId="1076"/>
          <ac:spMkLst>
            <pc:docMk/>
            <pc:sldMk cId="2654697804" sldId="263"/>
            <ac:spMk id="93" creationId="{61A6B8EF-5673-41C3-B572-052386CDE059}"/>
          </ac:spMkLst>
        </pc:spChg>
        <pc:spChg chg="del">
          <ac:chgData name="John Tucker" userId="ff732cd9418481e4" providerId="LiveId" clId="{1479D948-20FD-474B-91D8-D68872852B6E}" dt="2021-03-28T12:53:16.020" v="1689" actId="21"/>
          <ac:spMkLst>
            <pc:docMk/>
            <pc:sldMk cId="2654697804" sldId="263"/>
            <ac:spMk id="101" creationId="{81077603-8638-4C7F-B8BE-7075E210B740}"/>
          </ac:spMkLst>
        </pc:spChg>
        <pc:spChg chg="del">
          <ac:chgData name="John Tucker" userId="ff732cd9418481e4" providerId="LiveId" clId="{1479D948-20FD-474B-91D8-D68872852B6E}" dt="2021-03-28T12:53:16.020" v="1689" actId="21"/>
          <ac:spMkLst>
            <pc:docMk/>
            <pc:sldMk cId="2654697804" sldId="263"/>
            <ac:spMk id="116" creationId="{CF2CE934-AB89-456D-ACCB-2BD2E1BDD2D5}"/>
          </ac:spMkLst>
        </pc:spChg>
        <pc:spChg chg="mod ord">
          <ac:chgData name="John Tucker" userId="ff732cd9418481e4" providerId="LiveId" clId="{1479D948-20FD-474B-91D8-D68872852B6E}" dt="2021-03-28T12:53:44.114" v="1696" actId="1076"/>
          <ac:spMkLst>
            <pc:docMk/>
            <pc:sldMk cId="2654697804" sldId="263"/>
            <ac:spMk id="153" creationId="{91DEB8A8-C0B8-41B4-8629-F719D14F41EC}"/>
          </ac:spMkLst>
        </pc:spChg>
        <pc:grpChg chg="mod">
          <ac:chgData name="John Tucker" userId="ff732cd9418481e4" providerId="LiveId" clId="{1479D948-20FD-474B-91D8-D68872852B6E}" dt="2021-03-28T13:06:54.435" v="1768" actId="1076"/>
          <ac:grpSpMkLst>
            <pc:docMk/>
            <pc:sldMk cId="2654697804" sldId="263"/>
            <ac:grpSpMk id="121" creationId="{208AE249-CD44-4851-85FA-52EB8A78CAB4}"/>
          </ac:grpSpMkLst>
        </pc:grpChg>
        <pc:cxnChg chg="del mod">
          <ac:chgData name="John Tucker" userId="ff732cd9418481e4" providerId="LiveId" clId="{1479D948-20FD-474B-91D8-D68872852B6E}" dt="2021-03-28T12:46:29.728" v="1677" actId="478"/>
          <ac:cxnSpMkLst>
            <pc:docMk/>
            <pc:sldMk cId="2654697804" sldId="263"/>
            <ac:cxnSpMk id="23" creationId="{71CF7C9C-657D-4295-BB68-A0B4A1FCF3AB}"/>
          </ac:cxnSpMkLst>
        </pc:cxnChg>
        <pc:cxnChg chg="del">
          <ac:chgData name="John Tucker" userId="ff732cd9418481e4" providerId="LiveId" clId="{1479D948-20FD-474B-91D8-D68872852B6E}" dt="2021-03-28T12:53:16.020" v="1689" actId="21"/>
          <ac:cxnSpMkLst>
            <pc:docMk/>
            <pc:sldMk cId="2654697804" sldId="263"/>
            <ac:cxnSpMk id="25" creationId="{E1039258-0795-4B39-AE0E-31ADE65EBA1F}"/>
          </ac:cxnSpMkLst>
        </pc:cxnChg>
        <pc:cxnChg chg="del mod">
          <ac:chgData name="John Tucker" userId="ff732cd9418481e4" providerId="LiveId" clId="{1479D948-20FD-474B-91D8-D68872852B6E}" dt="2021-03-28T12:46:25.056" v="1676" actId="478"/>
          <ac:cxnSpMkLst>
            <pc:docMk/>
            <pc:sldMk cId="2654697804" sldId="263"/>
            <ac:cxnSpMk id="27" creationId="{E38498A7-22E6-4EDE-A46B-EB043340AE36}"/>
          </ac:cxnSpMkLst>
        </pc:cxnChg>
        <pc:cxnChg chg="del">
          <ac:chgData name="John Tucker" userId="ff732cd9418481e4" providerId="LiveId" clId="{1479D948-20FD-474B-91D8-D68872852B6E}" dt="2021-03-28T12:53:16.020" v="1689" actId="21"/>
          <ac:cxnSpMkLst>
            <pc:docMk/>
            <pc:sldMk cId="2654697804" sldId="263"/>
            <ac:cxnSpMk id="30" creationId="{56662429-886E-4191-B3E4-9F17298D9739}"/>
          </ac:cxnSpMkLst>
        </pc:cxnChg>
        <pc:cxnChg chg="add del mod">
          <ac:chgData name="John Tucker" userId="ff732cd9418481e4" providerId="LiveId" clId="{1479D948-20FD-474B-91D8-D68872852B6E}" dt="2021-03-28T12:56:00.948" v="1710" actId="21"/>
          <ac:cxnSpMkLst>
            <pc:docMk/>
            <pc:sldMk cId="2654697804" sldId="263"/>
            <ac:cxnSpMk id="33" creationId="{C32D1AA9-54D3-42E3-BA64-6EC39EC7F582}"/>
          </ac:cxnSpMkLst>
        </pc:cxnChg>
        <pc:cxnChg chg="add del mod">
          <ac:chgData name="John Tucker" userId="ff732cd9418481e4" providerId="LiveId" clId="{1479D948-20FD-474B-91D8-D68872852B6E}" dt="2021-03-28T12:56:00.948" v="1710" actId="21"/>
          <ac:cxnSpMkLst>
            <pc:docMk/>
            <pc:sldMk cId="2654697804" sldId="263"/>
            <ac:cxnSpMk id="34" creationId="{CD87D43D-6E16-433E-9D21-79799DAC9706}"/>
          </ac:cxnSpMkLst>
        </pc:cxnChg>
        <pc:cxnChg chg="add del mod">
          <ac:chgData name="John Tucker" userId="ff732cd9418481e4" providerId="LiveId" clId="{1479D948-20FD-474B-91D8-D68872852B6E}" dt="2021-03-28T12:53:24.377" v="1691"/>
          <ac:cxnSpMkLst>
            <pc:docMk/>
            <pc:sldMk cId="2654697804" sldId="263"/>
            <ac:cxnSpMk id="41" creationId="{FA4B2257-C07A-4141-9D8A-29E67DDC174B}"/>
          </ac:cxnSpMkLst>
        </pc:cxnChg>
        <pc:cxnChg chg="add del mod">
          <ac:chgData name="John Tucker" userId="ff732cd9418481e4" providerId="LiveId" clId="{1479D948-20FD-474B-91D8-D68872852B6E}" dt="2021-03-28T12:53:24.377" v="1691"/>
          <ac:cxnSpMkLst>
            <pc:docMk/>
            <pc:sldMk cId="2654697804" sldId="263"/>
            <ac:cxnSpMk id="43" creationId="{07EF6AE7-6FBF-4AB6-B6E5-613911AFFDC2}"/>
          </ac:cxnSpMkLst>
        </pc:cxnChg>
        <pc:cxnChg chg="add del mod">
          <ac:chgData name="John Tucker" userId="ff732cd9418481e4" providerId="LiveId" clId="{1479D948-20FD-474B-91D8-D68872852B6E}" dt="2021-03-28T12:53:24.377" v="1691"/>
          <ac:cxnSpMkLst>
            <pc:docMk/>
            <pc:sldMk cId="2654697804" sldId="263"/>
            <ac:cxnSpMk id="46" creationId="{100F582B-008D-48D0-9001-A456E1FF93D3}"/>
          </ac:cxnSpMkLst>
        </pc:cxnChg>
        <pc:cxnChg chg="add del mod">
          <ac:chgData name="John Tucker" userId="ff732cd9418481e4" providerId="LiveId" clId="{1479D948-20FD-474B-91D8-D68872852B6E}" dt="2021-03-28T12:53:24.377" v="1691"/>
          <ac:cxnSpMkLst>
            <pc:docMk/>
            <pc:sldMk cId="2654697804" sldId="263"/>
            <ac:cxnSpMk id="48" creationId="{856D72CE-07EA-4AFD-832D-3FDE20659E7C}"/>
          </ac:cxnSpMkLst>
        </pc:cxnChg>
        <pc:cxnChg chg="del">
          <ac:chgData name="John Tucker" userId="ff732cd9418481e4" providerId="LiveId" clId="{1479D948-20FD-474B-91D8-D68872852B6E}" dt="2021-03-28T12:51:11.215" v="1683" actId="21"/>
          <ac:cxnSpMkLst>
            <pc:docMk/>
            <pc:sldMk cId="2654697804" sldId="263"/>
            <ac:cxnSpMk id="52" creationId="{F4D699D6-E5F4-4E84-9044-B13F50167912}"/>
          </ac:cxnSpMkLst>
        </pc:cxnChg>
        <pc:cxnChg chg="add del mod">
          <ac:chgData name="John Tucker" userId="ff732cd9418481e4" providerId="LiveId" clId="{1479D948-20FD-474B-91D8-D68872852B6E}" dt="2021-03-28T12:53:34.401" v="1693"/>
          <ac:cxnSpMkLst>
            <pc:docMk/>
            <pc:sldMk cId="2654697804" sldId="263"/>
            <ac:cxnSpMk id="53" creationId="{8E1ABC9C-5D22-4219-A1F4-057CF7327C13}"/>
          </ac:cxnSpMkLst>
        </pc:cxnChg>
        <pc:cxnChg chg="add del mod">
          <ac:chgData name="John Tucker" userId="ff732cd9418481e4" providerId="LiveId" clId="{1479D948-20FD-474B-91D8-D68872852B6E}" dt="2021-03-28T12:53:34.401" v="1693"/>
          <ac:cxnSpMkLst>
            <pc:docMk/>
            <pc:sldMk cId="2654697804" sldId="263"/>
            <ac:cxnSpMk id="54" creationId="{64C0C1BA-0EB6-41E3-9D66-A25E7ADA75A4}"/>
          </ac:cxnSpMkLst>
        </pc:cxnChg>
        <pc:cxnChg chg="add del mod">
          <ac:chgData name="John Tucker" userId="ff732cd9418481e4" providerId="LiveId" clId="{1479D948-20FD-474B-91D8-D68872852B6E}" dt="2021-03-28T12:53:34.401" v="1693"/>
          <ac:cxnSpMkLst>
            <pc:docMk/>
            <pc:sldMk cId="2654697804" sldId="263"/>
            <ac:cxnSpMk id="57" creationId="{56BFE6CE-5B5A-4242-B4C4-66CB8C3E6AA2}"/>
          </ac:cxnSpMkLst>
        </pc:cxnChg>
        <pc:cxnChg chg="del">
          <ac:chgData name="John Tucker" userId="ff732cd9418481e4" providerId="LiveId" clId="{1479D948-20FD-474B-91D8-D68872852B6E}" dt="2021-03-28T12:53:16.020" v="1689" actId="21"/>
          <ac:cxnSpMkLst>
            <pc:docMk/>
            <pc:sldMk cId="2654697804" sldId="263"/>
            <ac:cxnSpMk id="59" creationId="{BF8738CD-05A7-4AEB-9B38-D3E712F85A87}"/>
          </ac:cxnSpMkLst>
        </pc:cxnChg>
        <pc:cxnChg chg="add del mod">
          <ac:chgData name="John Tucker" userId="ff732cd9418481e4" providerId="LiveId" clId="{1479D948-20FD-474B-91D8-D68872852B6E}" dt="2021-03-28T12:53:34.401" v="1693"/>
          <ac:cxnSpMkLst>
            <pc:docMk/>
            <pc:sldMk cId="2654697804" sldId="263"/>
            <ac:cxnSpMk id="60" creationId="{2D29B4F8-F0C6-40BF-96B5-D7CBEF4FADA6}"/>
          </ac:cxnSpMkLst>
        </pc:cxnChg>
        <pc:cxnChg chg="add del mod">
          <ac:chgData name="John Tucker" userId="ff732cd9418481e4" providerId="LiveId" clId="{1479D948-20FD-474B-91D8-D68872852B6E}" dt="2021-03-28T12:53:46.938" v="1697"/>
          <ac:cxnSpMkLst>
            <pc:docMk/>
            <pc:sldMk cId="2654697804" sldId="263"/>
            <ac:cxnSpMk id="64" creationId="{DB950B94-EB57-490E-9E96-0ADCE6107388}"/>
          </ac:cxnSpMkLst>
        </pc:cxnChg>
        <pc:cxnChg chg="add del mod">
          <ac:chgData name="John Tucker" userId="ff732cd9418481e4" providerId="LiveId" clId="{1479D948-20FD-474B-91D8-D68872852B6E}" dt="2021-03-28T12:53:46.938" v="1697"/>
          <ac:cxnSpMkLst>
            <pc:docMk/>
            <pc:sldMk cId="2654697804" sldId="263"/>
            <ac:cxnSpMk id="65" creationId="{4751004B-C7B8-4056-B4BF-4AB46A906FCE}"/>
          </ac:cxnSpMkLst>
        </pc:cxnChg>
        <pc:cxnChg chg="add del mod">
          <ac:chgData name="John Tucker" userId="ff732cd9418481e4" providerId="LiveId" clId="{1479D948-20FD-474B-91D8-D68872852B6E}" dt="2021-03-28T12:53:46.938" v="1697"/>
          <ac:cxnSpMkLst>
            <pc:docMk/>
            <pc:sldMk cId="2654697804" sldId="263"/>
            <ac:cxnSpMk id="67" creationId="{BF290A85-0F7D-4509-9AAF-C1100F6D733A}"/>
          </ac:cxnSpMkLst>
        </pc:cxnChg>
        <pc:cxnChg chg="add del mod">
          <ac:chgData name="John Tucker" userId="ff732cd9418481e4" providerId="LiveId" clId="{1479D948-20FD-474B-91D8-D68872852B6E}" dt="2021-03-28T12:53:46.938" v="1697"/>
          <ac:cxnSpMkLst>
            <pc:docMk/>
            <pc:sldMk cId="2654697804" sldId="263"/>
            <ac:cxnSpMk id="69" creationId="{D87F78B1-369A-4C56-A5D1-4FEBAD92BDB1}"/>
          </ac:cxnSpMkLst>
        </pc:cxnChg>
        <pc:cxnChg chg="del mod">
          <ac:chgData name="John Tucker" userId="ff732cd9418481e4" providerId="LiveId" clId="{1479D948-20FD-474B-91D8-D68872852B6E}" dt="2021-03-28T12:46:01.097" v="1672" actId="478"/>
          <ac:cxnSpMkLst>
            <pc:docMk/>
            <pc:sldMk cId="2654697804" sldId="263"/>
            <ac:cxnSpMk id="71" creationId="{4C018B1D-9DA1-4216-8D4B-18526F47920F}"/>
          </ac:cxnSpMkLst>
        </pc:cxnChg>
        <pc:cxnChg chg="del mod">
          <ac:chgData name="John Tucker" userId="ff732cd9418481e4" providerId="LiveId" clId="{1479D948-20FD-474B-91D8-D68872852B6E}" dt="2021-03-28T12:46:19.024" v="1675" actId="478"/>
          <ac:cxnSpMkLst>
            <pc:docMk/>
            <pc:sldMk cId="2654697804" sldId="263"/>
            <ac:cxnSpMk id="74" creationId="{8DC4EF7F-60C0-417D-BFB5-F1633EB7E2B1}"/>
          </ac:cxnSpMkLst>
        </pc:cxnChg>
        <pc:cxnChg chg="add del mod">
          <ac:chgData name="John Tucker" userId="ff732cd9418481e4" providerId="LiveId" clId="{1479D948-20FD-474B-91D8-D68872852B6E}" dt="2021-03-28T12:53:58.987" v="1699"/>
          <ac:cxnSpMkLst>
            <pc:docMk/>
            <pc:sldMk cId="2654697804" sldId="263"/>
            <ac:cxnSpMk id="75" creationId="{C9A0AD99-544E-4D4A-93BA-9BE4E329835A}"/>
          </ac:cxnSpMkLst>
        </pc:cxnChg>
        <pc:cxnChg chg="add del mod">
          <ac:chgData name="John Tucker" userId="ff732cd9418481e4" providerId="LiveId" clId="{1479D948-20FD-474B-91D8-D68872852B6E}" dt="2021-03-28T12:53:58.987" v="1699"/>
          <ac:cxnSpMkLst>
            <pc:docMk/>
            <pc:sldMk cId="2654697804" sldId="263"/>
            <ac:cxnSpMk id="76" creationId="{976FBF8A-B54C-4E91-861E-CA73BCBC41A2}"/>
          </ac:cxnSpMkLst>
        </pc:cxnChg>
        <pc:cxnChg chg="add del mod">
          <ac:chgData name="John Tucker" userId="ff732cd9418481e4" providerId="LiveId" clId="{1479D948-20FD-474B-91D8-D68872852B6E}" dt="2021-03-28T12:53:58.987" v="1699"/>
          <ac:cxnSpMkLst>
            <pc:docMk/>
            <pc:sldMk cId="2654697804" sldId="263"/>
            <ac:cxnSpMk id="78" creationId="{FC472357-40CD-48A8-AD86-5CC150326C52}"/>
          </ac:cxnSpMkLst>
        </pc:cxnChg>
        <pc:cxnChg chg="add del mod">
          <ac:chgData name="John Tucker" userId="ff732cd9418481e4" providerId="LiveId" clId="{1479D948-20FD-474B-91D8-D68872852B6E}" dt="2021-03-28T12:53:58.987" v="1699"/>
          <ac:cxnSpMkLst>
            <pc:docMk/>
            <pc:sldMk cId="2654697804" sldId="263"/>
            <ac:cxnSpMk id="81" creationId="{5F30E950-8562-44AD-94F6-291044114AB4}"/>
          </ac:cxnSpMkLst>
        </pc:cxnChg>
        <pc:cxnChg chg="add mod">
          <ac:chgData name="John Tucker" userId="ff732cd9418481e4" providerId="LiveId" clId="{1479D948-20FD-474B-91D8-D68872852B6E}" dt="2021-03-28T13:03:53.897" v="1747" actId="1076"/>
          <ac:cxnSpMkLst>
            <pc:docMk/>
            <pc:sldMk cId="2654697804" sldId="263"/>
            <ac:cxnSpMk id="85" creationId="{B80C4D04-9BEC-4503-AF02-7AD333993594}"/>
          </ac:cxnSpMkLst>
        </pc:cxnChg>
        <pc:cxnChg chg="add mod">
          <ac:chgData name="John Tucker" userId="ff732cd9418481e4" providerId="LiveId" clId="{1479D948-20FD-474B-91D8-D68872852B6E}" dt="2021-03-28T13:04:26.186" v="1755" actId="14100"/>
          <ac:cxnSpMkLst>
            <pc:docMk/>
            <pc:sldMk cId="2654697804" sldId="263"/>
            <ac:cxnSpMk id="86" creationId="{EE494F5C-8A11-4E57-A661-D453EADCF5B8}"/>
          </ac:cxnSpMkLst>
        </pc:cxnChg>
        <pc:cxnChg chg="add mod">
          <ac:chgData name="John Tucker" userId="ff732cd9418481e4" providerId="LiveId" clId="{1479D948-20FD-474B-91D8-D68872852B6E}" dt="2021-03-28T13:04:57.305" v="1760" actId="14100"/>
          <ac:cxnSpMkLst>
            <pc:docMk/>
            <pc:sldMk cId="2654697804" sldId="263"/>
            <ac:cxnSpMk id="88" creationId="{BA97A74E-F459-4CA8-9D9F-5704E98CD5AF}"/>
          </ac:cxnSpMkLst>
        </pc:cxnChg>
        <pc:cxnChg chg="add mod">
          <ac:chgData name="John Tucker" userId="ff732cd9418481e4" providerId="LiveId" clId="{1479D948-20FD-474B-91D8-D68872852B6E}" dt="2021-03-28T13:05:04.298" v="1761" actId="14100"/>
          <ac:cxnSpMkLst>
            <pc:docMk/>
            <pc:sldMk cId="2654697804" sldId="263"/>
            <ac:cxnSpMk id="90" creationId="{372BEBED-827B-4D47-AB47-BB1115DDE120}"/>
          </ac:cxnSpMkLst>
        </pc:cxnChg>
        <pc:cxnChg chg="add mod">
          <ac:chgData name="John Tucker" userId="ff732cd9418481e4" providerId="LiveId" clId="{1479D948-20FD-474B-91D8-D68872852B6E}" dt="2021-03-28T13:05:10.834" v="1762" actId="1076"/>
          <ac:cxnSpMkLst>
            <pc:docMk/>
            <pc:sldMk cId="2654697804" sldId="263"/>
            <ac:cxnSpMk id="94" creationId="{FC8C8DFD-4977-4C11-A542-33EFDD9ED0B4}"/>
          </ac:cxnSpMkLst>
        </pc:cxnChg>
        <pc:cxnChg chg="add mod">
          <ac:chgData name="John Tucker" userId="ff732cd9418481e4" providerId="LiveId" clId="{1479D948-20FD-474B-91D8-D68872852B6E}" dt="2021-03-28T13:05:32.162" v="1764" actId="14100"/>
          <ac:cxnSpMkLst>
            <pc:docMk/>
            <pc:sldMk cId="2654697804" sldId="263"/>
            <ac:cxnSpMk id="95" creationId="{8C752A49-0C45-4D37-BDD6-4A743C53757E}"/>
          </ac:cxnSpMkLst>
        </pc:cxnChg>
        <pc:cxnChg chg="del mod">
          <ac:chgData name="John Tucker" userId="ff732cd9418481e4" providerId="LiveId" clId="{1479D948-20FD-474B-91D8-D68872852B6E}" dt="2021-03-28T12:51:11.215" v="1683" actId="21"/>
          <ac:cxnSpMkLst>
            <pc:docMk/>
            <pc:sldMk cId="2654697804" sldId="263"/>
            <ac:cxnSpMk id="106" creationId="{8CE7D13C-A75B-4C1B-B4D2-9E516AAA3496}"/>
          </ac:cxnSpMkLst>
        </pc:cxnChg>
        <pc:cxnChg chg="del mod">
          <ac:chgData name="John Tucker" userId="ff732cd9418481e4" providerId="LiveId" clId="{1479D948-20FD-474B-91D8-D68872852B6E}" dt="2021-03-28T12:53:16.020" v="1689" actId="21"/>
          <ac:cxnSpMkLst>
            <pc:docMk/>
            <pc:sldMk cId="2654697804" sldId="263"/>
            <ac:cxnSpMk id="117" creationId="{38DF3C14-8239-4E18-8D45-6FA273338FB6}"/>
          </ac:cxnSpMkLst>
        </pc:cxnChg>
      </pc:sldChg>
      <pc:sldChg chg="addSp delSp modSp mod modAnim">
        <pc:chgData name="John Tucker" userId="ff732cd9418481e4" providerId="LiveId" clId="{1479D948-20FD-474B-91D8-D68872852B6E}" dt="2021-03-28T14:30:57.348" v="1918"/>
        <pc:sldMkLst>
          <pc:docMk/>
          <pc:sldMk cId="2743671106" sldId="264"/>
        </pc:sldMkLst>
        <pc:spChg chg="add mod">
          <ac:chgData name="John Tucker" userId="ff732cd9418481e4" providerId="LiveId" clId="{1479D948-20FD-474B-91D8-D68872852B6E}" dt="2021-03-28T14:03:40.017" v="1798" actId="1076"/>
          <ac:spMkLst>
            <pc:docMk/>
            <pc:sldMk cId="2743671106" sldId="264"/>
            <ac:spMk id="27" creationId="{30ACA0B0-7B95-4511-871B-9332FD5B9D2A}"/>
          </ac:spMkLst>
        </pc:spChg>
        <pc:spChg chg="mod">
          <ac:chgData name="John Tucker" userId="ff732cd9418481e4" providerId="LiveId" clId="{1479D948-20FD-474B-91D8-D68872852B6E}" dt="2021-03-28T14:03:20.058" v="1793" actId="14100"/>
          <ac:spMkLst>
            <pc:docMk/>
            <pc:sldMk cId="2743671106" sldId="264"/>
            <ac:spMk id="37" creationId="{48476D9D-A7DC-4FD7-BC47-DDBCBF8894BA}"/>
          </ac:spMkLst>
        </pc:spChg>
        <pc:spChg chg="mod">
          <ac:chgData name="John Tucker" userId="ff732cd9418481e4" providerId="LiveId" clId="{1479D948-20FD-474B-91D8-D68872852B6E}" dt="2021-03-28T14:03:23.026" v="1794" actId="14100"/>
          <ac:spMkLst>
            <pc:docMk/>
            <pc:sldMk cId="2743671106" sldId="264"/>
            <ac:spMk id="41" creationId="{84CC439D-93A3-4D14-AEB8-8AF1906E6435}"/>
          </ac:spMkLst>
        </pc:spChg>
        <pc:spChg chg="mod">
          <ac:chgData name="John Tucker" userId="ff732cd9418481e4" providerId="LiveId" clId="{1479D948-20FD-474B-91D8-D68872852B6E}" dt="2021-03-28T14:03:30.681" v="1796" actId="14100"/>
          <ac:spMkLst>
            <pc:docMk/>
            <pc:sldMk cId="2743671106" sldId="264"/>
            <ac:spMk id="43" creationId="{A4C1C468-3FF0-4B0E-8324-0D85DC0E14D2}"/>
          </ac:spMkLst>
        </pc:spChg>
        <pc:spChg chg="mod">
          <ac:chgData name="John Tucker" userId="ff732cd9418481e4" providerId="LiveId" clId="{1479D948-20FD-474B-91D8-D68872852B6E}" dt="2021-03-28T14:03:25.601" v="1795" actId="14100"/>
          <ac:spMkLst>
            <pc:docMk/>
            <pc:sldMk cId="2743671106" sldId="264"/>
            <ac:spMk id="44" creationId="{3CF1013B-CE0A-42E8-BEEA-2064352A140E}"/>
          </ac:spMkLst>
        </pc:spChg>
        <pc:spChg chg="del">
          <ac:chgData name="John Tucker" userId="ff732cd9418481e4" providerId="LiveId" clId="{1479D948-20FD-474B-91D8-D68872852B6E}" dt="2021-03-28T14:00:54.898" v="1773" actId="478"/>
          <ac:spMkLst>
            <pc:docMk/>
            <pc:sldMk cId="2743671106" sldId="264"/>
            <ac:spMk id="45" creationId="{03116352-D535-44B5-B8A8-133C7DFB9D53}"/>
          </ac:spMkLst>
        </pc:spChg>
        <pc:spChg chg="add mod">
          <ac:chgData name="John Tucker" userId="ff732cd9418481e4" providerId="LiveId" clId="{1479D948-20FD-474B-91D8-D68872852B6E}" dt="2021-03-28T14:05:02.459" v="1806" actId="14100"/>
          <ac:spMkLst>
            <pc:docMk/>
            <pc:sldMk cId="2743671106" sldId="264"/>
            <ac:spMk id="48" creationId="{83096D26-C3C1-4301-A8C3-FBFC6CD0E9E3}"/>
          </ac:spMkLst>
        </pc:spChg>
        <pc:spChg chg="mod">
          <ac:chgData name="John Tucker" userId="ff732cd9418481e4" providerId="LiveId" clId="{1479D948-20FD-474B-91D8-D68872852B6E}" dt="2021-03-28T14:02:01.969" v="1783" actId="1076"/>
          <ac:spMkLst>
            <pc:docMk/>
            <pc:sldMk cId="2743671106" sldId="264"/>
            <ac:spMk id="49" creationId="{1E30AD9C-89DC-4928-BCAE-9085F333D13A}"/>
          </ac:spMkLst>
        </pc:spChg>
        <pc:spChg chg="mod">
          <ac:chgData name="John Tucker" userId="ff732cd9418481e4" providerId="LiveId" clId="{1479D948-20FD-474B-91D8-D68872852B6E}" dt="2021-03-28T14:01:57.753" v="1782" actId="1076"/>
          <ac:spMkLst>
            <pc:docMk/>
            <pc:sldMk cId="2743671106" sldId="264"/>
            <ac:spMk id="64" creationId="{F5839AF1-7F8D-426D-BCAF-830B4B9CEAC1}"/>
          </ac:spMkLst>
        </pc:spChg>
        <pc:spChg chg="del mod">
          <ac:chgData name="John Tucker" userId="ff732cd9418481e4" providerId="LiveId" clId="{1479D948-20FD-474B-91D8-D68872852B6E}" dt="2021-03-28T14:05:06.581" v="1807" actId="21"/>
          <ac:spMkLst>
            <pc:docMk/>
            <pc:sldMk cId="2743671106" sldId="264"/>
            <ac:spMk id="65" creationId="{240C6273-6C73-48BE-8B0F-7F8DDACBA905}"/>
          </ac:spMkLst>
        </pc:spChg>
        <pc:cxnChg chg="mod">
          <ac:chgData name="John Tucker" userId="ff732cd9418481e4" providerId="LiveId" clId="{1479D948-20FD-474B-91D8-D68872852B6E}" dt="2021-03-28T14:03:51.139" v="1799" actId="14100"/>
          <ac:cxnSpMkLst>
            <pc:docMk/>
            <pc:sldMk cId="2743671106" sldId="264"/>
            <ac:cxnSpMk id="5" creationId="{C6B39FEB-6804-4498-84E0-F7AD83B43DB7}"/>
          </ac:cxnSpMkLst>
        </pc:cxnChg>
        <pc:cxnChg chg="mod">
          <ac:chgData name="John Tucker" userId="ff732cd9418481e4" providerId="LiveId" clId="{1479D948-20FD-474B-91D8-D68872852B6E}" dt="2021-03-28T14:03:57.585" v="1800" actId="14100"/>
          <ac:cxnSpMkLst>
            <pc:docMk/>
            <pc:sldMk cId="2743671106" sldId="264"/>
            <ac:cxnSpMk id="11" creationId="{E1061E2E-8FB5-4075-8A14-70B2968313DF}"/>
          </ac:cxnSpMkLst>
        </pc:cxnChg>
        <pc:cxnChg chg="mod">
          <ac:chgData name="John Tucker" userId="ff732cd9418481e4" providerId="LiveId" clId="{1479D948-20FD-474B-91D8-D68872852B6E}" dt="2021-03-28T14:04:17.971" v="1802" actId="14100"/>
          <ac:cxnSpMkLst>
            <pc:docMk/>
            <pc:sldMk cId="2743671106" sldId="264"/>
            <ac:cxnSpMk id="17" creationId="{4228769D-98BF-4B0E-94B0-3B860FCAB1A4}"/>
          </ac:cxnSpMkLst>
        </pc:cxnChg>
        <pc:cxnChg chg="del mod">
          <ac:chgData name="John Tucker" userId="ff732cd9418481e4" providerId="LiveId" clId="{1479D948-20FD-474B-91D8-D68872852B6E}" dt="2021-03-28T14:01:02.730" v="1775" actId="478"/>
          <ac:cxnSpMkLst>
            <pc:docMk/>
            <pc:sldMk cId="2743671106" sldId="264"/>
            <ac:cxnSpMk id="24" creationId="{59171A7B-FAAC-4FB2-965E-B0D825DE5D48}"/>
          </ac:cxnSpMkLst>
        </pc:cxnChg>
        <pc:cxnChg chg="add mod">
          <ac:chgData name="John Tucker" userId="ff732cd9418481e4" providerId="LiveId" clId="{1479D948-20FD-474B-91D8-D68872852B6E}" dt="2021-03-28T14:28:56.974" v="1895" actId="14100"/>
          <ac:cxnSpMkLst>
            <pc:docMk/>
            <pc:sldMk cId="2743671106" sldId="264"/>
            <ac:cxnSpMk id="28" creationId="{C9011413-D3C3-420F-A3BD-B00E691235D0}"/>
          </ac:cxnSpMkLst>
        </pc:cxnChg>
        <pc:cxnChg chg="mod">
          <ac:chgData name="John Tucker" userId="ff732cd9418481e4" providerId="LiveId" clId="{1479D948-20FD-474B-91D8-D68872852B6E}" dt="2021-03-28T14:03:25.601" v="1795" actId="14100"/>
          <ac:cxnSpMkLst>
            <pc:docMk/>
            <pc:sldMk cId="2743671106" sldId="264"/>
            <ac:cxnSpMk id="33" creationId="{B1E4C1E0-A0ED-4D75-A78F-B46653B5A68D}"/>
          </ac:cxnSpMkLst>
        </pc:cxnChg>
        <pc:cxnChg chg="del">
          <ac:chgData name="John Tucker" userId="ff732cd9418481e4" providerId="LiveId" clId="{1479D948-20FD-474B-91D8-D68872852B6E}" dt="2021-03-28T14:00:58.706" v="1774" actId="478"/>
          <ac:cxnSpMkLst>
            <pc:docMk/>
            <pc:sldMk cId="2743671106" sldId="264"/>
            <ac:cxnSpMk id="76" creationId="{D4FEF9C0-FAD2-44ED-98EC-9A935DE54A95}"/>
          </ac:cxnSpMkLst>
        </pc:cxnChg>
        <pc:cxnChg chg="mod">
          <ac:chgData name="John Tucker" userId="ff732cd9418481e4" providerId="LiveId" clId="{1479D948-20FD-474B-91D8-D68872852B6E}" dt="2021-03-28T14:02:01.969" v="1783" actId="1076"/>
          <ac:cxnSpMkLst>
            <pc:docMk/>
            <pc:sldMk cId="2743671106" sldId="264"/>
            <ac:cxnSpMk id="92" creationId="{7978C81A-CEA4-4324-9CAC-857C9CF5FD6F}"/>
          </ac:cxnSpMkLst>
        </pc:cxnChg>
        <pc:cxnChg chg="del mod">
          <ac:chgData name="John Tucker" userId="ff732cd9418481e4" providerId="LiveId" clId="{1479D948-20FD-474B-91D8-D68872852B6E}" dt="2021-03-28T14:02:52.802" v="1788" actId="478"/>
          <ac:cxnSpMkLst>
            <pc:docMk/>
            <pc:sldMk cId="2743671106" sldId="264"/>
            <ac:cxnSpMk id="97" creationId="{2CF350FC-52EF-42C9-8564-5D413DBC2FDA}"/>
          </ac:cxnSpMkLst>
        </pc:cxnChg>
        <pc:cxnChg chg="mod">
          <ac:chgData name="John Tucker" userId="ff732cd9418481e4" providerId="LiveId" clId="{1479D948-20FD-474B-91D8-D68872852B6E}" dt="2021-03-28T14:03:20.058" v="1793" actId="14100"/>
          <ac:cxnSpMkLst>
            <pc:docMk/>
            <pc:sldMk cId="2743671106" sldId="264"/>
            <ac:cxnSpMk id="270" creationId="{23B02826-9A23-42B8-8F33-A15394AAC42D}"/>
          </ac:cxnSpMkLst>
        </pc:cxnChg>
      </pc:sldChg>
      <pc:sldChg chg="modAnim">
        <pc:chgData name="John Tucker" userId="ff732cd9418481e4" providerId="LiveId" clId="{1479D948-20FD-474B-91D8-D68872852B6E}" dt="2021-03-28T14:45:03.721" v="1989"/>
        <pc:sldMkLst>
          <pc:docMk/>
          <pc:sldMk cId="3862757999" sldId="266"/>
        </pc:sldMkLst>
      </pc:sldChg>
      <pc:sldChg chg="addSp delSp modSp mod modAnim">
        <pc:chgData name="John Tucker" userId="ff732cd9418481e4" providerId="LiveId" clId="{1479D948-20FD-474B-91D8-D68872852B6E}" dt="2021-03-28T14:41:33.637" v="1966"/>
        <pc:sldMkLst>
          <pc:docMk/>
          <pc:sldMk cId="1004548014" sldId="267"/>
        </pc:sldMkLst>
        <pc:spChg chg="add mod">
          <ac:chgData name="John Tucker" userId="ff732cd9418481e4" providerId="LiveId" clId="{1479D948-20FD-474B-91D8-D68872852B6E}" dt="2021-03-28T14:07:28.962" v="1821" actId="14100"/>
          <ac:spMkLst>
            <pc:docMk/>
            <pc:sldMk cId="1004548014" sldId="267"/>
            <ac:spMk id="44" creationId="{67D2CDD3-E068-4BFE-A5CE-41036F829957}"/>
          </ac:spMkLst>
        </pc:spChg>
        <pc:spChg chg="add mod">
          <ac:chgData name="John Tucker" userId="ff732cd9418481e4" providerId="LiveId" clId="{1479D948-20FD-474B-91D8-D68872852B6E}" dt="2021-03-28T14:07:14.051" v="1819" actId="14100"/>
          <ac:spMkLst>
            <pc:docMk/>
            <pc:sldMk cId="1004548014" sldId="267"/>
            <ac:spMk id="45" creationId="{BC4CC2DD-D64D-405E-898B-CB61CEDC14EA}"/>
          </ac:spMkLst>
        </pc:spChg>
        <pc:spChg chg="add mod">
          <ac:chgData name="John Tucker" userId="ff732cd9418481e4" providerId="LiveId" clId="{1479D948-20FD-474B-91D8-D68872852B6E}" dt="2021-03-28T14:23:48.820" v="1884" actId="1076"/>
          <ac:spMkLst>
            <pc:docMk/>
            <pc:sldMk cId="1004548014" sldId="267"/>
            <ac:spMk id="79" creationId="{A94FB0CF-1C59-4C57-B62D-DB16FC149F7C}"/>
          </ac:spMkLst>
        </pc:spChg>
        <pc:spChg chg="add mod">
          <ac:chgData name="John Tucker" userId="ff732cd9418481e4" providerId="LiveId" clId="{1479D948-20FD-474B-91D8-D68872852B6E}" dt="2021-03-28T14:23:31.828" v="1882" actId="1076"/>
          <ac:spMkLst>
            <pc:docMk/>
            <pc:sldMk cId="1004548014" sldId="267"/>
            <ac:spMk id="80" creationId="{8A824B15-B280-4C3A-A4C4-DFB3530EF583}"/>
          </ac:spMkLst>
        </pc:spChg>
        <pc:spChg chg="del">
          <ac:chgData name="John Tucker" userId="ff732cd9418481e4" providerId="LiveId" clId="{1479D948-20FD-474B-91D8-D68872852B6E}" dt="2021-03-28T14:06:51.867" v="1814" actId="478"/>
          <ac:spMkLst>
            <pc:docMk/>
            <pc:sldMk cId="1004548014" sldId="267"/>
            <ac:spMk id="109" creationId="{8F1CD7A4-A76F-4E2E-9061-EFE589389553}"/>
          </ac:spMkLst>
        </pc:spChg>
        <pc:spChg chg="mod">
          <ac:chgData name="John Tucker" userId="ff732cd9418481e4" providerId="LiveId" clId="{1479D948-20FD-474B-91D8-D68872852B6E}" dt="2021-03-28T14:14:00.850" v="1838" actId="1076"/>
          <ac:spMkLst>
            <pc:docMk/>
            <pc:sldMk cId="1004548014" sldId="267"/>
            <ac:spMk id="133" creationId="{3D52ABDD-56F0-4096-A29D-05F6E44BBD7F}"/>
          </ac:spMkLst>
        </pc:spChg>
        <pc:spChg chg="mod">
          <ac:chgData name="John Tucker" userId="ff732cd9418481e4" providerId="LiveId" clId="{1479D948-20FD-474B-91D8-D68872852B6E}" dt="2021-03-28T14:09:39.131" v="1830" actId="1076"/>
          <ac:spMkLst>
            <pc:docMk/>
            <pc:sldMk cId="1004548014" sldId="267"/>
            <ac:spMk id="135" creationId="{CB9918FD-4D64-4619-9B9D-18FA1B82E5DC}"/>
          </ac:spMkLst>
        </pc:spChg>
        <pc:spChg chg="mod">
          <ac:chgData name="John Tucker" userId="ff732cd9418481e4" providerId="LiveId" clId="{1479D948-20FD-474B-91D8-D68872852B6E}" dt="2021-03-28T14:06:24.701" v="1811" actId="14100"/>
          <ac:spMkLst>
            <pc:docMk/>
            <pc:sldMk cId="1004548014" sldId="267"/>
            <ac:spMk id="284" creationId="{13CE654A-00B6-496B-B936-6F09CC1FCD84}"/>
          </ac:spMkLst>
        </pc:spChg>
        <pc:spChg chg="mod">
          <ac:chgData name="John Tucker" userId="ff732cd9418481e4" providerId="LiveId" clId="{1479D948-20FD-474B-91D8-D68872852B6E}" dt="2021-03-28T14:06:34.830" v="1813" actId="1076"/>
          <ac:spMkLst>
            <pc:docMk/>
            <pc:sldMk cId="1004548014" sldId="267"/>
            <ac:spMk id="298" creationId="{214F6878-6A2F-4439-9B88-715E57A6A6CA}"/>
          </ac:spMkLst>
        </pc:spChg>
        <pc:spChg chg="del mod">
          <ac:chgData name="John Tucker" userId="ff732cd9418481e4" providerId="LiveId" clId="{1479D948-20FD-474B-91D8-D68872852B6E}" dt="2021-03-28T14:07:32.652" v="1822" actId="478"/>
          <ac:spMkLst>
            <pc:docMk/>
            <pc:sldMk cId="1004548014" sldId="267"/>
            <ac:spMk id="316" creationId="{FDF4B406-CB20-4AEE-9648-11EA610A97FA}"/>
          </ac:spMkLst>
        </pc:spChg>
        <pc:cxnChg chg="add mod">
          <ac:chgData name="John Tucker" userId="ff732cd9418481e4" providerId="LiveId" clId="{1479D948-20FD-474B-91D8-D68872852B6E}" dt="2021-03-28T14:13:42.008" v="1837" actId="13822"/>
          <ac:cxnSpMkLst>
            <pc:docMk/>
            <pc:sldMk cId="1004548014" sldId="267"/>
            <ac:cxnSpMk id="19" creationId="{BEEA9AC6-F414-42F8-A861-F28A44D63050}"/>
          </ac:cxnSpMkLst>
        </pc:cxnChg>
        <pc:cxnChg chg="add mod">
          <ac:chgData name="John Tucker" userId="ff732cd9418481e4" providerId="LiveId" clId="{1479D948-20FD-474B-91D8-D68872852B6E}" dt="2021-03-28T14:15:40.908" v="1848" actId="14100"/>
          <ac:cxnSpMkLst>
            <pc:docMk/>
            <pc:sldMk cId="1004548014" sldId="267"/>
            <ac:cxnSpMk id="27" creationId="{5A86926B-7756-45C5-92F6-0EDE330FA39C}"/>
          </ac:cxnSpMkLst>
        </pc:cxnChg>
        <pc:cxnChg chg="add del">
          <ac:chgData name="John Tucker" userId="ff732cd9418481e4" providerId="LiveId" clId="{1479D948-20FD-474B-91D8-D68872852B6E}" dt="2021-03-28T14:37:50.074" v="1929" actId="11529"/>
          <ac:cxnSpMkLst>
            <pc:docMk/>
            <pc:sldMk cId="1004548014" sldId="267"/>
            <ac:cxnSpMk id="37" creationId="{5E61141C-5FBC-4B9B-8FFF-7E0F6409039D}"/>
          </ac:cxnSpMkLst>
        </pc:cxnChg>
        <pc:cxnChg chg="mod">
          <ac:chgData name="John Tucker" userId="ff732cd9418481e4" providerId="LiveId" clId="{1479D948-20FD-474B-91D8-D68872852B6E}" dt="2021-03-28T14:06:24.701" v="1811" actId="14100"/>
          <ac:cxnSpMkLst>
            <pc:docMk/>
            <pc:sldMk cId="1004548014" sldId="267"/>
            <ac:cxnSpMk id="102" creationId="{66DCB2EC-D5B6-4361-A962-532248AC507D}"/>
          </ac:cxnSpMkLst>
        </pc:cxnChg>
        <pc:cxnChg chg="del mod">
          <ac:chgData name="John Tucker" userId="ff732cd9418481e4" providerId="LiveId" clId="{1479D948-20FD-474B-91D8-D68872852B6E}" dt="2021-03-28T14:06:57.668" v="1815" actId="478"/>
          <ac:cxnSpMkLst>
            <pc:docMk/>
            <pc:sldMk cId="1004548014" sldId="267"/>
            <ac:cxnSpMk id="107" creationId="{3A944310-754E-4949-8F2D-BFC74B1873FE}"/>
          </ac:cxnSpMkLst>
        </pc:cxnChg>
        <pc:cxnChg chg="mod">
          <ac:chgData name="John Tucker" userId="ff732cd9418481e4" providerId="LiveId" clId="{1479D948-20FD-474B-91D8-D68872852B6E}" dt="2021-03-28T14:06:24.701" v="1811" actId="14100"/>
          <ac:cxnSpMkLst>
            <pc:docMk/>
            <pc:sldMk cId="1004548014" sldId="267"/>
            <ac:cxnSpMk id="126" creationId="{9C90DB87-908E-4F9D-8543-F93D17C8A962}"/>
          </ac:cxnSpMkLst>
        </pc:cxnChg>
        <pc:cxnChg chg="mod">
          <ac:chgData name="John Tucker" userId="ff732cd9418481e4" providerId="LiveId" clId="{1479D948-20FD-474B-91D8-D68872852B6E}" dt="2021-03-28T14:08:26.883" v="1827" actId="14100"/>
          <ac:cxnSpMkLst>
            <pc:docMk/>
            <pc:sldMk cId="1004548014" sldId="267"/>
            <ac:cxnSpMk id="158" creationId="{463A6FE5-5465-49CA-96CB-664E24B350F5}"/>
          </ac:cxnSpMkLst>
        </pc:cxnChg>
        <pc:cxnChg chg="mod">
          <ac:chgData name="John Tucker" userId="ff732cd9418481e4" providerId="LiveId" clId="{1479D948-20FD-474B-91D8-D68872852B6E}" dt="2021-03-28T14:06:34.830" v="1813" actId="1076"/>
          <ac:cxnSpMkLst>
            <pc:docMk/>
            <pc:sldMk cId="1004548014" sldId="267"/>
            <ac:cxnSpMk id="164" creationId="{68EEB76C-9C81-448B-BA7C-0C6145B36F5E}"/>
          </ac:cxnSpMkLst>
        </pc:cxnChg>
        <pc:cxnChg chg="mod">
          <ac:chgData name="John Tucker" userId="ff732cd9418481e4" providerId="LiveId" clId="{1479D948-20FD-474B-91D8-D68872852B6E}" dt="2021-03-28T14:06:24.701" v="1811" actId="14100"/>
          <ac:cxnSpMkLst>
            <pc:docMk/>
            <pc:sldMk cId="1004548014" sldId="267"/>
            <ac:cxnSpMk id="168" creationId="{F852206F-1D01-4A38-8ACA-41F09FB28828}"/>
          </ac:cxnSpMkLst>
        </pc:cxnChg>
        <pc:cxnChg chg="mod">
          <ac:chgData name="John Tucker" userId="ff732cd9418481e4" providerId="LiveId" clId="{1479D948-20FD-474B-91D8-D68872852B6E}" dt="2021-03-28T14:06:34.830" v="1813" actId="1076"/>
          <ac:cxnSpMkLst>
            <pc:docMk/>
            <pc:sldMk cId="1004548014" sldId="267"/>
            <ac:cxnSpMk id="170" creationId="{FFF90863-E05E-47E0-BCD2-F2324286EAAF}"/>
          </ac:cxnSpMkLst>
        </pc:cxnChg>
        <pc:cxnChg chg="mod">
          <ac:chgData name="John Tucker" userId="ff732cd9418481e4" providerId="LiveId" clId="{1479D948-20FD-474B-91D8-D68872852B6E}" dt="2021-03-28T14:40:55.030" v="1951" actId="14100"/>
          <ac:cxnSpMkLst>
            <pc:docMk/>
            <pc:sldMk cId="1004548014" sldId="267"/>
            <ac:cxnSpMk id="183" creationId="{BD1B160B-FAD0-41F2-878F-708A02A6FA43}"/>
          </ac:cxnSpMkLst>
        </pc:cxnChg>
        <pc:cxnChg chg="mod">
          <ac:chgData name="John Tucker" userId="ff732cd9418481e4" providerId="LiveId" clId="{1479D948-20FD-474B-91D8-D68872852B6E}" dt="2021-03-28T14:06:24.701" v="1811" actId="14100"/>
          <ac:cxnSpMkLst>
            <pc:docMk/>
            <pc:sldMk cId="1004548014" sldId="267"/>
            <ac:cxnSpMk id="225" creationId="{6BEA8FD6-1B74-4764-A23A-7F2AE2798235}"/>
          </ac:cxnSpMkLst>
        </pc:cxnChg>
        <pc:cxnChg chg="mod">
          <ac:chgData name="John Tucker" userId="ff732cd9418481e4" providerId="LiveId" clId="{1479D948-20FD-474B-91D8-D68872852B6E}" dt="2021-03-28T14:06:34.830" v="1813" actId="1076"/>
          <ac:cxnSpMkLst>
            <pc:docMk/>
            <pc:sldMk cId="1004548014" sldId="267"/>
            <ac:cxnSpMk id="529" creationId="{D761C5F8-55EA-4C07-AA72-5485730ECBD4}"/>
          </ac:cxnSpMkLst>
        </pc:cxnChg>
      </pc:sldChg>
      <pc:sldChg chg="addSp delSp modSp mod modAnim delDesignElem">
        <pc:chgData name="John Tucker" userId="ff732cd9418481e4" providerId="LiveId" clId="{1479D948-20FD-474B-91D8-D68872852B6E}" dt="2021-03-24T13:08:15.495" v="1178"/>
        <pc:sldMkLst>
          <pc:docMk/>
          <pc:sldMk cId="3127659522" sldId="269"/>
        </pc:sldMkLst>
        <pc:spChg chg="mod">
          <ac:chgData name="John Tucker" userId="ff732cd9418481e4" providerId="LiveId" clId="{1479D948-20FD-474B-91D8-D68872852B6E}" dt="2021-03-23T15:41:44.953" v="252" actId="20577"/>
          <ac:spMkLst>
            <pc:docMk/>
            <pc:sldMk cId="3127659522" sldId="269"/>
            <ac:spMk id="4" creationId="{A23D0A12-68DC-4025-8F3B-B210E657C927}"/>
          </ac:spMkLst>
        </pc:spChg>
        <pc:spChg chg="add del mod">
          <ac:chgData name="John Tucker" userId="ff732cd9418481e4" providerId="LiveId" clId="{1479D948-20FD-474B-91D8-D68872852B6E}" dt="2021-03-23T15:20:40.184" v="61"/>
          <ac:spMkLst>
            <pc:docMk/>
            <pc:sldMk cId="3127659522" sldId="269"/>
            <ac:spMk id="5" creationId="{6D3141E1-5390-46FA-8972-23DF37FF1EF9}"/>
          </ac:spMkLst>
        </pc:spChg>
        <pc:spChg chg="add mod">
          <ac:chgData name="John Tucker" userId="ff732cd9418481e4" providerId="LiveId" clId="{1479D948-20FD-474B-91D8-D68872852B6E}" dt="2021-03-23T15:33:01.242" v="224" actId="1076"/>
          <ac:spMkLst>
            <pc:docMk/>
            <pc:sldMk cId="3127659522" sldId="269"/>
            <ac:spMk id="9" creationId="{0730D80F-F461-4C43-AF55-FB89EF449728}"/>
          </ac:spMkLst>
        </pc:spChg>
        <pc:picChg chg="add del">
          <ac:chgData name="John Tucker" userId="ff732cd9418481e4" providerId="LiveId" clId="{1479D948-20FD-474B-91D8-D68872852B6E}" dt="2021-03-23T14:41:34.189" v="56" actId="478"/>
          <ac:picMkLst>
            <pc:docMk/>
            <pc:sldMk cId="3127659522" sldId="269"/>
            <ac:picMk id="2" creationId="{1AE6AA5D-ECE6-41D0-9E33-1D7DBDCF8698}"/>
          </ac:picMkLst>
        </pc:picChg>
        <pc:picChg chg="del">
          <ac:chgData name="John Tucker" userId="ff732cd9418481e4" providerId="LiveId" clId="{1479D948-20FD-474B-91D8-D68872852B6E}" dt="2021-03-23T14:40:35.800" v="51" actId="478"/>
          <ac:picMkLst>
            <pc:docMk/>
            <pc:sldMk cId="3127659522" sldId="269"/>
            <ac:picMk id="3" creationId="{304D74B2-DE8F-4C4E-A50C-0EEB6556E91F}"/>
          </ac:picMkLst>
        </pc:picChg>
        <pc:picChg chg="add del mod">
          <ac:chgData name="John Tucker" userId="ff732cd9418481e4" providerId="LiveId" clId="{1479D948-20FD-474B-91D8-D68872852B6E}" dt="2021-03-23T15:27:11.536" v="70" actId="478"/>
          <ac:picMkLst>
            <pc:docMk/>
            <pc:sldMk cId="3127659522" sldId="269"/>
            <ac:picMk id="6" creationId="{BDE3E55C-A97E-4E81-BBD7-99FD2DABC441}"/>
          </ac:picMkLst>
        </pc:picChg>
        <pc:picChg chg="add del">
          <ac:chgData name="John Tucker" userId="ff732cd9418481e4" providerId="LiveId" clId="{1479D948-20FD-474B-91D8-D68872852B6E}" dt="2021-03-23T15:27:34.429" v="72" actId="478"/>
          <ac:picMkLst>
            <pc:docMk/>
            <pc:sldMk cId="3127659522" sldId="269"/>
            <ac:picMk id="7" creationId="{A64839A5-2B4E-44CC-97B2-CD68F3FF09D8}"/>
          </ac:picMkLst>
        </pc:picChg>
        <pc:picChg chg="add mod">
          <ac:chgData name="John Tucker" userId="ff732cd9418481e4" providerId="LiveId" clId="{1479D948-20FD-474B-91D8-D68872852B6E}" dt="2021-03-23T15:32:26.250" v="216" actId="1076"/>
          <ac:picMkLst>
            <pc:docMk/>
            <pc:sldMk cId="3127659522" sldId="269"/>
            <ac:picMk id="8" creationId="{AE456844-4AEF-4937-A3BA-B76D2686B8FF}"/>
          </ac:picMkLst>
        </pc:picChg>
      </pc:sldChg>
      <pc:sldChg chg="addSp delSp modSp add mod setBg modAnim delDesignElem">
        <pc:chgData name="John Tucker" userId="ff732cd9418481e4" providerId="LiveId" clId="{1479D948-20FD-474B-91D8-D68872852B6E}" dt="2021-03-24T13:25:19.426" v="1475" actId="1076"/>
        <pc:sldMkLst>
          <pc:docMk/>
          <pc:sldMk cId="1985292312" sldId="270"/>
        </pc:sldMkLst>
        <pc:spChg chg="mod">
          <ac:chgData name="John Tucker" userId="ff732cd9418481e4" providerId="LiveId" clId="{1479D948-20FD-474B-91D8-D68872852B6E}" dt="2021-03-23T15:59:51.579" v="310" actId="20577"/>
          <ac:spMkLst>
            <pc:docMk/>
            <pc:sldMk cId="1985292312" sldId="270"/>
            <ac:spMk id="4" creationId="{A23D0A12-68DC-4025-8F3B-B210E657C927}"/>
          </ac:spMkLst>
        </pc:spChg>
        <pc:spChg chg="add mod">
          <ac:chgData name="John Tucker" userId="ff732cd9418481e4" providerId="LiveId" clId="{1479D948-20FD-474B-91D8-D68872852B6E}" dt="2021-03-24T13:25:03.595" v="1473" actId="1076"/>
          <ac:spMkLst>
            <pc:docMk/>
            <pc:sldMk cId="1985292312" sldId="270"/>
            <ac:spMk id="5" creationId="{18006AE6-26C0-4F9B-BC64-6234FE699773}"/>
          </ac:spMkLst>
        </pc:spChg>
        <pc:spChg chg="del">
          <ac:chgData name="John Tucker" userId="ff732cd9418481e4" providerId="LiveId" clId="{1479D948-20FD-474B-91D8-D68872852B6E}" dt="2021-03-23T14:41:36.064" v="58"/>
          <ac:spMkLst>
            <pc:docMk/>
            <pc:sldMk cId="1985292312" sldId="270"/>
            <ac:spMk id="11" creationId="{8761DDFE-071F-4200-B0AA-394476C2D2D6}"/>
          </ac:spMkLst>
        </pc:spChg>
        <pc:grpChg chg="mod ord">
          <ac:chgData name="John Tucker" userId="ff732cd9418481e4" providerId="LiveId" clId="{1479D948-20FD-474B-91D8-D68872852B6E}" dt="2021-03-24T13:25:19.426" v="1475" actId="1076"/>
          <ac:grpSpMkLst>
            <pc:docMk/>
            <pc:sldMk cId="1985292312" sldId="270"/>
            <ac:grpSpMk id="20" creationId="{8B7737FF-045C-4DB1-9F36-C089C04A4A4D}"/>
          </ac:grpSpMkLst>
        </pc:grpChg>
        <pc:picChg chg="add mod">
          <ac:chgData name="John Tucker" userId="ff732cd9418481e4" providerId="LiveId" clId="{1479D948-20FD-474B-91D8-D68872852B6E}" dt="2021-03-23T17:02:31.809" v="320" actId="1076"/>
          <ac:picMkLst>
            <pc:docMk/>
            <pc:sldMk cId="1985292312" sldId="270"/>
            <ac:picMk id="2" creationId="{2835A474-54B4-4CCF-B293-D065C87FBF63}"/>
          </ac:picMkLst>
        </pc:picChg>
        <pc:picChg chg="del">
          <ac:chgData name="John Tucker" userId="ff732cd9418481e4" providerId="LiveId" clId="{1479D948-20FD-474B-91D8-D68872852B6E}" dt="2021-03-23T14:41:42.747" v="59" actId="478"/>
          <ac:picMkLst>
            <pc:docMk/>
            <pc:sldMk cId="1985292312" sldId="270"/>
            <ac:picMk id="3" creationId="{304D74B2-DE8F-4C4E-A50C-0EEB6556E91F}"/>
          </ac:picMkLst>
        </pc:picChg>
      </pc:sldChg>
      <pc:sldChg chg="addSp delSp add del setBg delDesignElem">
        <pc:chgData name="John Tucker" userId="ff732cd9418481e4" providerId="LiveId" clId="{1479D948-20FD-474B-91D8-D68872852B6E}" dt="2021-03-23T14:40:46.538" v="54"/>
        <pc:sldMkLst>
          <pc:docMk/>
          <pc:sldMk cId="4090811837" sldId="270"/>
        </pc:sldMkLst>
        <pc:spChg chg="add del">
          <ac:chgData name="John Tucker" userId="ff732cd9418481e4" providerId="LiveId" clId="{1479D948-20FD-474B-91D8-D68872852B6E}" dt="2021-03-23T14:40:46.538" v="54"/>
          <ac:spMkLst>
            <pc:docMk/>
            <pc:sldMk cId="4090811837" sldId="270"/>
            <ac:spMk id="11" creationId="{8761DDFE-071F-4200-B0AA-394476C2D2D6}"/>
          </ac:spMkLst>
        </pc:spChg>
      </pc:sldChg>
      <pc:sldChg chg="addSp delSp modSp mod modAnim">
        <pc:chgData name="John Tucker" userId="ff732cd9418481e4" providerId="LiveId" clId="{1479D948-20FD-474B-91D8-D68872852B6E}" dt="2021-03-23T18:54:52.828" v="620"/>
        <pc:sldMkLst>
          <pc:docMk/>
          <pc:sldMk cId="1428623291" sldId="271"/>
        </pc:sldMkLst>
        <pc:spChg chg="mod">
          <ac:chgData name="John Tucker" userId="ff732cd9418481e4" providerId="LiveId" clId="{1479D948-20FD-474B-91D8-D68872852B6E}" dt="2021-03-23T17:17:29.695" v="531" actId="20577"/>
          <ac:spMkLst>
            <pc:docMk/>
            <pc:sldMk cId="1428623291" sldId="271"/>
            <ac:spMk id="2" creationId="{08A7C21B-C0A0-4925-841E-CD8219BDC4C2}"/>
          </ac:spMkLst>
        </pc:spChg>
        <pc:spChg chg="mod">
          <ac:chgData name="John Tucker" userId="ff732cd9418481e4" providerId="LiveId" clId="{1479D948-20FD-474B-91D8-D68872852B6E}" dt="2021-03-23T17:25:28.535" v="559" actId="20577"/>
          <ac:spMkLst>
            <pc:docMk/>
            <pc:sldMk cId="1428623291" sldId="271"/>
            <ac:spMk id="3" creationId="{0AAE1453-4D71-48B2-A009-5F961329A305}"/>
          </ac:spMkLst>
        </pc:spChg>
        <pc:spChg chg="add del mod">
          <ac:chgData name="John Tucker" userId="ff732cd9418481e4" providerId="LiveId" clId="{1479D948-20FD-474B-91D8-D68872852B6E}" dt="2021-03-23T17:24:35.725" v="550" actId="478"/>
          <ac:spMkLst>
            <pc:docMk/>
            <pc:sldMk cId="1428623291" sldId="271"/>
            <ac:spMk id="6" creationId="{88B983B1-1639-40DE-B881-84AE3D84F781}"/>
          </ac:spMkLst>
        </pc:spChg>
        <pc:picChg chg="add mod">
          <ac:chgData name="John Tucker" userId="ff732cd9418481e4" providerId="LiveId" clId="{1479D948-20FD-474B-91D8-D68872852B6E}" dt="2021-03-23T17:24:40.945" v="551" actId="1076"/>
          <ac:picMkLst>
            <pc:docMk/>
            <pc:sldMk cId="1428623291" sldId="271"/>
            <ac:picMk id="5" creationId="{B51FC1E0-1133-4BA4-A9A0-B83E51BCC11C}"/>
          </ac:picMkLst>
        </pc:picChg>
        <pc:picChg chg="del">
          <ac:chgData name="John Tucker" userId="ff732cd9418481e4" providerId="LiveId" clId="{1479D948-20FD-474B-91D8-D68872852B6E}" dt="2021-03-23T17:24:28.441" v="548" actId="478"/>
          <ac:picMkLst>
            <pc:docMk/>
            <pc:sldMk cId="1428623291" sldId="271"/>
            <ac:picMk id="60" creationId="{27F533F8-DF38-4153-AEA1-CA3680F202FD}"/>
          </ac:picMkLst>
        </pc:picChg>
      </pc:sldChg>
      <pc:sldChg chg="addSp del delDesignElem">
        <pc:chgData name="John Tucker" userId="ff732cd9418481e4" providerId="LiveId" clId="{1479D948-20FD-474B-91D8-D68872852B6E}" dt="2021-03-23T17:15:57.795" v="507"/>
        <pc:sldMkLst>
          <pc:docMk/>
          <pc:sldMk cId="2722298788" sldId="271"/>
        </pc:sldMkLst>
        <pc:spChg chg="add">
          <ac:chgData name="John Tucker" userId="ff732cd9418481e4" providerId="LiveId" clId="{1479D948-20FD-474B-91D8-D68872852B6E}" dt="2021-03-23T17:15:57.795" v="507"/>
          <ac:spMkLst>
            <pc:docMk/>
            <pc:sldMk cId="2722298788" sldId="271"/>
            <ac:spMk id="59" creationId="{33CD251C-A887-4D2F-925B-FC097198538B}"/>
          </ac:spMkLst>
        </pc:spChg>
        <pc:spChg chg="add">
          <ac:chgData name="John Tucker" userId="ff732cd9418481e4" providerId="LiveId" clId="{1479D948-20FD-474B-91D8-D68872852B6E}" dt="2021-03-23T17:15:57.795" v="507"/>
          <ac:spMkLst>
            <pc:docMk/>
            <pc:sldMk cId="2722298788" sldId="271"/>
            <ac:spMk id="61" creationId="{3B2069EE-A08E-44F0-B3F9-3CF8CC2DCAD5}"/>
          </ac:spMkLst>
        </pc:spChg>
        <pc:grpChg chg="add">
          <ac:chgData name="John Tucker" userId="ff732cd9418481e4" providerId="LiveId" clId="{1479D948-20FD-474B-91D8-D68872852B6E}" dt="2021-03-23T17:15:57.795" v="507"/>
          <ac:grpSpMkLst>
            <pc:docMk/>
            <pc:sldMk cId="2722298788" sldId="271"/>
            <ac:grpSpMk id="63" creationId="{C9888C69-11CC-40BA-BABF-F9B7E11C9156}"/>
          </ac:grpSpMkLst>
        </pc:grpChg>
      </pc:sldChg>
      <pc:sldChg chg="addSp del delDesignElem">
        <pc:chgData name="John Tucker" userId="ff732cd9418481e4" providerId="LiveId" clId="{1479D948-20FD-474B-91D8-D68872852B6E}" dt="2021-03-23T17:29:47.770" v="561"/>
        <pc:sldMkLst>
          <pc:docMk/>
          <pc:sldMk cId="329147787" sldId="272"/>
        </pc:sldMkLst>
        <pc:spChg chg="add">
          <ac:chgData name="John Tucker" userId="ff732cd9418481e4" providerId="LiveId" clId="{1479D948-20FD-474B-91D8-D68872852B6E}" dt="2021-03-23T17:29:47.770" v="561"/>
          <ac:spMkLst>
            <pc:docMk/>
            <pc:sldMk cId="329147787" sldId="272"/>
            <ac:spMk id="59" creationId="{33CD251C-A887-4D2F-925B-FC097198538B}"/>
          </ac:spMkLst>
        </pc:spChg>
        <pc:spChg chg="add">
          <ac:chgData name="John Tucker" userId="ff732cd9418481e4" providerId="LiveId" clId="{1479D948-20FD-474B-91D8-D68872852B6E}" dt="2021-03-23T17:29:47.770" v="561"/>
          <ac:spMkLst>
            <pc:docMk/>
            <pc:sldMk cId="329147787" sldId="272"/>
            <ac:spMk id="61" creationId="{3B2069EE-A08E-44F0-B3F9-3CF8CC2DCAD5}"/>
          </ac:spMkLst>
        </pc:spChg>
        <pc:grpChg chg="add">
          <ac:chgData name="John Tucker" userId="ff732cd9418481e4" providerId="LiveId" clId="{1479D948-20FD-474B-91D8-D68872852B6E}" dt="2021-03-23T17:29:47.770" v="561"/>
          <ac:grpSpMkLst>
            <pc:docMk/>
            <pc:sldMk cId="329147787" sldId="272"/>
            <ac:grpSpMk id="63" creationId="{C9888C69-11CC-40BA-BABF-F9B7E11C9156}"/>
          </ac:grpSpMkLst>
        </pc:grpChg>
      </pc:sldChg>
      <pc:sldChg chg="addSp delSp modSp mod modAnim">
        <pc:chgData name="John Tucker" userId="ff732cd9418481e4" providerId="LiveId" clId="{1479D948-20FD-474B-91D8-D68872852B6E}" dt="2021-03-23T19:30:10.488" v="688"/>
        <pc:sldMkLst>
          <pc:docMk/>
          <pc:sldMk cId="3407823110" sldId="272"/>
        </pc:sldMkLst>
        <pc:spChg chg="mod">
          <ac:chgData name="John Tucker" userId="ff732cd9418481e4" providerId="LiveId" clId="{1479D948-20FD-474B-91D8-D68872852B6E}" dt="2021-03-23T17:30:09.147" v="573" actId="20577"/>
          <ac:spMkLst>
            <pc:docMk/>
            <pc:sldMk cId="3407823110" sldId="272"/>
            <ac:spMk id="2" creationId="{08A7C21B-C0A0-4925-841E-CD8219BDC4C2}"/>
          </ac:spMkLst>
        </pc:spChg>
        <pc:spChg chg="mod">
          <ac:chgData name="John Tucker" userId="ff732cd9418481e4" providerId="LiveId" clId="{1479D948-20FD-474B-91D8-D68872852B6E}" dt="2021-03-23T17:31:20.720" v="579" actId="27636"/>
          <ac:spMkLst>
            <pc:docMk/>
            <pc:sldMk cId="3407823110" sldId="272"/>
            <ac:spMk id="3" creationId="{0AAE1453-4D71-48B2-A009-5F961329A305}"/>
          </ac:spMkLst>
        </pc:spChg>
        <pc:spChg chg="add mod">
          <ac:chgData name="John Tucker" userId="ff732cd9418481e4" providerId="LiveId" clId="{1479D948-20FD-474B-91D8-D68872852B6E}" dt="2021-03-23T17:33:17.189" v="580" actId="931"/>
          <ac:spMkLst>
            <pc:docMk/>
            <pc:sldMk cId="3407823110" sldId="272"/>
            <ac:spMk id="7" creationId="{AE52E926-5E93-4BC7-AFC0-AF7AAB541C55}"/>
          </ac:spMkLst>
        </pc:spChg>
        <pc:picChg chg="del mod">
          <ac:chgData name="John Tucker" userId="ff732cd9418481e4" providerId="LiveId" clId="{1479D948-20FD-474B-91D8-D68872852B6E}" dt="2021-03-23T17:33:20.414" v="583" actId="478"/>
          <ac:picMkLst>
            <pc:docMk/>
            <pc:sldMk cId="3407823110" sldId="272"/>
            <ac:picMk id="5" creationId="{B51FC1E0-1133-4BA4-A9A0-B83E51BCC11C}"/>
          </ac:picMkLst>
        </pc:picChg>
        <pc:picChg chg="add mod">
          <ac:chgData name="John Tucker" userId="ff732cd9418481e4" providerId="LiveId" clId="{1479D948-20FD-474B-91D8-D68872852B6E}" dt="2021-03-23T17:33:28.551" v="585" actId="1076"/>
          <ac:picMkLst>
            <pc:docMk/>
            <pc:sldMk cId="3407823110" sldId="272"/>
            <ac:picMk id="6" creationId="{E4B1504F-328E-4DB2-997B-E236D92CF161}"/>
          </ac:picMkLst>
        </pc:picChg>
      </pc:sldChg>
      <pc:sldChg chg="addSp delSp modSp mod modAnim">
        <pc:chgData name="John Tucker" userId="ff732cd9418481e4" providerId="LiveId" clId="{1479D948-20FD-474B-91D8-D68872852B6E}" dt="2021-03-24T09:42:38.817" v="720"/>
        <pc:sldMkLst>
          <pc:docMk/>
          <pc:sldMk cId="2224517576" sldId="273"/>
        </pc:sldMkLst>
        <pc:spChg chg="mod">
          <ac:chgData name="John Tucker" userId="ff732cd9418481e4" providerId="LiveId" clId="{1479D948-20FD-474B-91D8-D68872852B6E}" dt="2021-03-23T17:35:57.547" v="590" actId="20577"/>
          <ac:spMkLst>
            <pc:docMk/>
            <pc:sldMk cId="2224517576" sldId="273"/>
            <ac:spMk id="2" creationId="{08A7C21B-C0A0-4925-841E-CD8219BDC4C2}"/>
          </ac:spMkLst>
        </pc:spChg>
        <pc:spChg chg="mod">
          <ac:chgData name="John Tucker" userId="ff732cd9418481e4" providerId="LiveId" clId="{1479D948-20FD-474B-91D8-D68872852B6E}" dt="2021-03-24T09:40:19.259" v="689" actId="1076"/>
          <ac:spMkLst>
            <pc:docMk/>
            <pc:sldMk cId="2224517576" sldId="273"/>
            <ac:spMk id="3" creationId="{0AAE1453-4D71-48B2-A009-5F961329A305}"/>
          </ac:spMkLst>
        </pc:spChg>
        <pc:spChg chg="del">
          <ac:chgData name="John Tucker" userId="ff732cd9418481e4" providerId="LiveId" clId="{1479D948-20FD-474B-91D8-D68872852B6E}" dt="2021-03-23T17:38:17.543" v="596" actId="478"/>
          <ac:spMkLst>
            <pc:docMk/>
            <pc:sldMk cId="2224517576" sldId="273"/>
            <ac:spMk id="7" creationId="{AE52E926-5E93-4BC7-AFC0-AF7AAB541C55}"/>
          </ac:spMkLst>
        </pc:spChg>
        <pc:spChg chg="add del mod">
          <ac:chgData name="John Tucker" userId="ff732cd9418481e4" providerId="LiveId" clId="{1479D948-20FD-474B-91D8-D68872852B6E}" dt="2021-03-23T17:38:08.054" v="593" actId="478"/>
          <ac:spMkLst>
            <pc:docMk/>
            <pc:sldMk cId="2224517576" sldId="273"/>
            <ac:spMk id="8" creationId="{7E022850-E1BA-400F-A0FF-3484A8F4073C}"/>
          </ac:spMkLst>
        </pc:spChg>
        <pc:picChg chg="add mod">
          <ac:chgData name="John Tucker" userId="ff732cd9418481e4" providerId="LiveId" clId="{1479D948-20FD-474B-91D8-D68872852B6E}" dt="2021-03-23T17:38:23.534" v="598" actId="1076"/>
          <ac:picMkLst>
            <pc:docMk/>
            <pc:sldMk cId="2224517576" sldId="273"/>
            <ac:picMk id="5" creationId="{2A983208-145A-4FA1-A5C4-5386D8068F3A}"/>
          </ac:picMkLst>
        </pc:picChg>
        <pc:picChg chg="del">
          <ac:chgData name="John Tucker" userId="ff732cd9418481e4" providerId="LiveId" clId="{1479D948-20FD-474B-91D8-D68872852B6E}" dt="2021-03-23T17:38:17.543" v="596" actId="478"/>
          <ac:picMkLst>
            <pc:docMk/>
            <pc:sldMk cId="2224517576" sldId="273"/>
            <ac:picMk id="6" creationId="{E4B1504F-328E-4DB2-997B-E236D92CF161}"/>
          </ac:picMkLst>
        </pc:picChg>
      </pc:sldChg>
      <pc:sldChg chg="addSp del delDesignElem">
        <pc:chgData name="John Tucker" userId="ff732cd9418481e4" providerId="LiveId" clId="{1479D948-20FD-474B-91D8-D68872852B6E}" dt="2021-03-23T17:35:39.562" v="587"/>
        <pc:sldMkLst>
          <pc:docMk/>
          <pc:sldMk cId="3669260006" sldId="273"/>
        </pc:sldMkLst>
        <pc:spChg chg="add">
          <ac:chgData name="John Tucker" userId="ff732cd9418481e4" providerId="LiveId" clId="{1479D948-20FD-474B-91D8-D68872852B6E}" dt="2021-03-23T17:35:39.562" v="587"/>
          <ac:spMkLst>
            <pc:docMk/>
            <pc:sldMk cId="3669260006" sldId="273"/>
            <ac:spMk id="59" creationId="{33CD251C-A887-4D2F-925B-FC097198538B}"/>
          </ac:spMkLst>
        </pc:spChg>
        <pc:spChg chg="add">
          <ac:chgData name="John Tucker" userId="ff732cd9418481e4" providerId="LiveId" clId="{1479D948-20FD-474B-91D8-D68872852B6E}" dt="2021-03-23T17:35:39.562" v="587"/>
          <ac:spMkLst>
            <pc:docMk/>
            <pc:sldMk cId="3669260006" sldId="273"/>
            <ac:spMk id="61" creationId="{3B2069EE-A08E-44F0-B3F9-3CF8CC2DCAD5}"/>
          </ac:spMkLst>
        </pc:spChg>
        <pc:grpChg chg="add">
          <ac:chgData name="John Tucker" userId="ff732cd9418481e4" providerId="LiveId" clId="{1479D948-20FD-474B-91D8-D68872852B6E}" dt="2021-03-23T17:35:39.562" v="587"/>
          <ac:grpSpMkLst>
            <pc:docMk/>
            <pc:sldMk cId="3669260006" sldId="273"/>
            <ac:grpSpMk id="63" creationId="{C9888C69-11CC-40BA-BABF-F9B7E11C9156}"/>
          </ac:grpSpMkLst>
        </pc:grpChg>
      </pc:sldChg>
      <pc:sldChg chg="addSp delSp modSp new del mod setBg">
        <pc:chgData name="John Tucker" userId="ff732cd9418481e4" providerId="LiveId" clId="{1479D948-20FD-474B-91D8-D68872852B6E}" dt="2021-03-24T11:33:05.551" v="968" actId="2696"/>
        <pc:sldMkLst>
          <pc:docMk/>
          <pc:sldMk cId="3291755453" sldId="274"/>
        </pc:sldMkLst>
        <pc:spChg chg="mod">
          <ac:chgData name="John Tucker" userId="ff732cd9418481e4" providerId="LiveId" clId="{1479D948-20FD-474B-91D8-D68872852B6E}" dt="2021-03-24T11:28:12.789" v="940" actId="207"/>
          <ac:spMkLst>
            <pc:docMk/>
            <pc:sldMk cId="3291755453" sldId="274"/>
            <ac:spMk id="2" creationId="{52048615-C496-4FA1-A1C0-F3D38B22ABDD}"/>
          </ac:spMkLst>
        </pc:spChg>
        <pc:spChg chg="del mod">
          <ac:chgData name="John Tucker" userId="ff732cd9418481e4" providerId="LiveId" clId="{1479D948-20FD-474B-91D8-D68872852B6E}" dt="2021-03-24T11:25:37.890" v="934" actId="26606"/>
          <ac:spMkLst>
            <pc:docMk/>
            <pc:sldMk cId="3291755453" sldId="274"/>
            <ac:spMk id="3" creationId="{54CEBBE2-2F8D-4000-B4A7-B76961CEA1F3}"/>
          </ac:spMkLst>
        </pc:spChg>
        <pc:spChg chg="add">
          <ac:chgData name="John Tucker" userId="ff732cd9418481e4" providerId="LiveId" clId="{1479D948-20FD-474B-91D8-D68872852B6E}" dt="2021-03-24T11:25:37.890" v="934" actId="26606"/>
          <ac:spMkLst>
            <pc:docMk/>
            <pc:sldMk cId="3291755453" sldId="274"/>
            <ac:spMk id="9" creationId="{7301F447-EEF7-48F5-AF73-7566EE7F64AD}"/>
          </ac:spMkLst>
        </pc:spChg>
        <pc:spChg chg="add">
          <ac:chgData name="John Tucker" userId="ff732cd9418481e4" providerId="LiveId" clId="{1479D948-20FD-474B-91D8-D68872852B6E}" dt="2021-03-24T11:25:37.890" v="934" actId="26606"/>
          <ac:spMkLst>
            <pc:docMk/>
            <pc:sldMk cId="3291755453" sldId="274"/>
            <ac:spMk id="11" creationId="{F7117410-A2A4-4085-9ADC-46744551DBDE}"/>
          </ac:spMkLst>
        </pc:spChg>
        <pc:spChg chg="mod">
          <ac:chgData name="John Tucker" userId="ff732cd9418481e4" providerId="LiveId" clId="{1479D948-20FD-474B-91D8-D68872852B6E}" dt="2021-03-24T11:25:58.015" v="935"/>
          <ac:spMkLst>
            <pc:docMk/>
            <pc:sldMk cId="3291755453" sldId="274"/>
            <ac:spMk id="12" creationId="{EE38293B-2D70-4AD8-9442-08050DDD31CC}"/>
          </ac:spMkLst>
        </pc:spChg>
        <pc:spChg chg="add">
          <ac:chgData name="John Tucker" userId="ff732cd9418481e4" providerId="LiveId" clId="{1479D948-20FD-474B-91D8-D68872852B6E}" dt="2021-03-24T11:25:37.890" v="934" actId="26606"/>
          <ac:spMkLst>
            <pc:docMk/>
            <pc:sldMk cId="3291755453" sldId="274"/>
            <ac:spMk id="13" creationId="{99F74EB5-E547-4FB4-95F5-BCC788F3C4A0}"/>
          </ac:spMkLst>
        </pc:spChg>
        <pc:grpChg chg="add mod">
          <ac:chgData name="John Tucker" userId="ff732cd9418481e4" providerId="LiveId" clId="{1479D948-20FD-474B-91D8-D68872852B6E}" dt="2021-03-24T11:26:37.831" v="937" actId="1076"/>
          <ac:grpSpMkLst>
            <pc:docMk/>
            <pc:sldMk cId="3291755453" sldId="274"/>
            <ac:grpSpMk id="8" creationId="{34F5012F-1395-45F3-B9E1-B431E4BC84FB}"/>
          </ac:grpSpMkLst>
        </pc:grpChg>
        <pc:graphicFrameChg chg="add">
          <ac:chgData name="John Tucker" userId="ff732cd9418481e4" providerId="LiveId" clId="{1479D948-20FD-474B-91D8-D68872852B6E}" dt="2021-03-24T11:25:37.890" v="934" actId="26606"/>
          <ac:graphicFrameMkLst>
            <pc:docMk/>
            <pc:sldMk cId="3291755453" sldId="274"/>
            <ac:graphicFrameMk id="5" creationId="{E2DFF49A-99E3-4ED8-A9B5-C01F64B0E144}"/>
          </ac:graphicFrameMkLst>
        </pc:graphicFrameChg>
        <pc:picChg chg="mod">
          <ac:chgData name="John Tucker" userId="ff732cd9418481e4" providerId="LiveId" clId="{1479D948-20FD-474B-91D8-D68872852B6E}" dt="2021-03-24T11:25:58.015" v="935"/>
          <ac:picMkLst>
            <pc:docMk/>
            <pc:sldMk cId="3291755453" sldId="274"/>
            <ac:picMk id="10" creationId="{2768F6BB-72F0-4E24-AE70-D98C8CD3DC38}"/>
          </ac:picMkLst>
        </pc:picChg>
      </pc:sldChg>
      <pc:sldChg chg="addSp delSp modSp mod delAnim modAnim">
        <pc:chgData name="John Tucker" userId="ff732cd9418481e4" providerId="LiveId" clId="{1479D948-20FD-474B-91D8-D68872852B6E}" dt="2021-03-24T12:20:27.735" v="973"/>
        <pc:sldMkLst>
          <pc:docMk/>
          <pc:sldMk cId="2200882952" sldId="275"/>
        </pc:sldMkLst>
        <pc:spChg chg="mod">
          <ac:chgData name="John Tucker" userId="ff732cd9418481e4" providerId="LiveId" clId="{1479D948-20FD-474B-91D8-D68872852B6E}" dt="2021-03-24T11:31:33.208" v="965" actId="20577"/>
          <ac:spMkLst>
            <pc:docMk/>
            <pc:sldMk cId="2200882952" sldId="275"/>
            <ac:spMk id="4" creationId="{A23D0A12-68DC-4025-8F3B-B210E657C927}"/>
          </ac:spMkLst>
        </pc:spChg>
        <pc:spChg chg="del mod">
          <ac:chgData name="John Tucker" userId="ff732cd9418481e4" providerId="LiveId" clId="{1479D948-20FD-474B-91D8-D68872852B6E}" dt="2021-03-24T11:31:14.112" v="943" actId="478"/>
          <ac:spMkLst>
            <pc:docMk/>
            <pc:sldMk cId="2200882952" sldId="275"/>
            <ac:spMk id="9" creationId="{0730D80F-F461-4C43-AF55-FB89EF449728}"/>
          </ac:spMkLst>
        </pc:spChg>
        <pc:graphicFrameChg chg="add mod">
          <ac:chgData name="John Tucker" userId="ff732cd9418481e4" providerId="LiveId" clId="{1479D948-20FD-474B-91D8-D68872852B6E}" dt="2021-03-24T11:32:45.578" v="967" actId="1076"/>
          <ac:graphicFrameMkLst>
            <pc:docMk/>
            <pc:sldMk cId="2200882952" sldId="275"/>
            <ac:graphicFrameMk id="10" creationId="{958928B4-C7EE-492E-83A8-0A3E1752E6FD}"/>
          </ac:graphicFrameMkLst>
        </pc:graphicFrameChg>
        <pc:picChg chg="del">
          <ac:chgData name="John Tucker" userId="ff732cd9418481e4" providerId="LiveId" clId="{1479D948-20FD-474B-91D8-D68872852B6E}" dt="2021-03-24T11:31:09.592" v="941" actId="478"/>
          <ac:picMkLst>
            <pc:docMk/>
            <pc:sldMk cId="2200882952" sldId="275"/>
            <ac:picMk id="8" creationId="{AE456844-4AEF-4937-A3BA-B76D2686B8FF}"/>
          </ac:picMkLst>
        </pc:picChg>
      </pc:sldChg>
      <pc:sldChg chg="addSp delSp modSp mod">
        <pc:chgData name="John Tucker" userId="ff732cd9418481e4" providerId="LiveId" clId="{1479D948-20FD-474B-91D8-D68872852B6E}" dt="2021-03-24T12:36:58.703" v="1164" actId="20577"/>
        <pc:sldMkLst>
          <pc:docMk/>
          <pc:sldMk cId="759759631" sldId="276"/>
        </pc:sldMkLst>
        <pc:spChg chg="mod">
          <ac:chgData name="John Tucker" userId="ff732cd9418481e4" providerId="LiveId" clId="{1479D948-20FD-474B-91D8-D68872852B6E}" dt="2021-03-24T12:26:30.895" v="977" actId="20577"/>
          <ac:spMkLst>
            <pc:docMk/>
            <pc:sldMk cId="759759631" sldId="276"/>
            <ac:spMk id="2" creationId="{08A7C21B-C0A0-4925-841E-CD8219BDC4C2}"/>
          </ac:spMkLst>
        </pc:spChg>
        <pc:spChg chg="mod">
          <ac:chgData name="John Tucker" userId="ff732cd9418481e4" providerId="LiveId" clId="{1479D948-20FD-474B-91D8-D68872852B6E}" dt="2021-03-24T12:36:58.703" v="1164" actId="20577"/>
          <ac:spMkLst>
            <pc:docMk/>
            <pc:sldMk cId="759759631" sldId="276"/>
            <ac:spMk id="3" creationId="{0AAE1453-4D71-48B2-A009-5F961329A305}"/>
          </ac:spMkLst>
        </pc:spChg>
        <pc:picChg chg="del mod">
          <ac:chgData name="John Tucker" userId="ff732cd9418481e4" providerId="LiveId" clId="{1479D948-20FD-474B-91D8-D68872852B6E}" dt="2021-03-24T12:32:44.064" v="1124" actId="478"/>
          <ac:picMkLst>
            <pc:docMk/>
            <pc:sldMk cId="759759631" sldId="276"/>
            <ac:picMk id="5" creationId="{B51FC1E0-1133-4BA4-A9A0-B83E51BCC11C}"/>
          </ac:picMkLst>
        </pc:picChg>
        <pc:picChg chg="add mod">
          <ac:chgData name="John Tucker" userId="ff732cd9418481e4" providerId="LiveId" clId="{1479D948-20FD-474B-91D8-D68872852B6E}" dt="2021-03-24T12:32:52.360" v="1127" actId="1076"/>
          <ac:picMkLst>
            <pc:docMk/>
            <pc:sldMk cId="759759631" sldId="276"/>
            <ac:picMk id="6" creationId="{C75FD8BE-2D33-469A-AC7F-6592964A849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www.talendforge.org/" TargetMode="External"/><Relationship Id="rId1" Type="http://schemas.openxmlformats.org/officeDocument/2006/relationships/hyperlink" Target="http://3.8.7.77/" TargetMode="Externa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hyperlink" Target="http://3.8.7.77/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hyperlink" Target="https://www.talendforge.org/" TargetMode="Externa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8D5645-4236-4A32-AEE3-A770D4492AD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98DA291-C236-4FDA-A731-3F925B1614BD}">
      <dgm:prSet/>
      <dgm:spPr/>
      <dgm:t>
        <a:bodyPr/>
        <a:lstStyle/>
        <a:p>
          <a:pPr>
            <a:defRPr b="1"/>
          </a:pPr>
          <a:r>
            <a:rPr lang="en-GB" dirty="0"/>
            <a:t>My </a:t>
          </a:r>
          <a:r>
            <a:rPr lang="en-GB" dirty="0" err="1"/>
            <a:t>Wordpress</a:t>
          </a:r>
          <a:r>
            <a:rPr lang="en-GB" dirty="0"/>
            <a:t> Site</a:t>
          </a:r>
          <a:endParaRPr lang="en-US" dirty="0"/>
        </a:p>
      </dgm:t>
    </dgm:pt>
    <dgm:pt modelId="{CCBDEEBB-7D3D-4703-B7EC-AAC86A083807}" type="parTrans" cxnId="{1C1D3DB4-15BA-41EE-B77E-D01C8422561D}">
      <dgm:prSet/>
      <dgm:spPr/>
      <dgm:t>
        <a:bodyPr/>
        <a:lstStyle/>
        <a:p>
          <a:endParaRPr lang="en-US"/>
        </a:p>
      </dgm:t>
    </dgm:pt>
    <dgm:pt modelId="{77FC7A7B-1B27-410E-9AAB-1D96F39A651D}" type="sibTrans" cxnId="{1C1D3DB4-15BA-41EE-B77E-D01C8422561D}">
      <dgm:prSet/>
      <dgm:spPr/>
      <dgm:t>
        <a:bodyPr/>
        <a:lstStyle/>
        <a:p>
          <a:endParaRPr lang="en-US"/>
        </a:p>
      </dgm:t>
    </dgm:pt>
    <dgm:pt modelId="{F8357224-8021-4D36-9C5B-CBBEB533BA21}">
      <dgm:prSet/>
      <dgm:spPr/>
      <dgm:t>
        <a:bodyPr/>
        <a:lstStyle/>
        <a:p>
          <a:r>
            <a:rPr lang="en-GB" dirty="0"/>
            <a:t>John Tucker Integration</a:t>
          </a:r>
          <a:endParaRPr lang="en-US" dirty="0"/>
        </a:p>
      </dgm:t>
    </dgm:pt>
    <dgm:pt modelId="{56873B44-FD9A-47C6-94F4-00068B216839}" type="parTrans" cxnId="{3577124D-3E05-4CD1-9DA6-B2C30C9DD1AC}">
      <dgm:prSet/>
      <dgm:spPr/>
      <dgm:t>
        <a:bodyPr/>
        <a:lstStyle/>
        <a:p>
          <a:endParaRPr lang="en-US"/>
        </a:p>
      </dgm:t>
    </dgm:pt>
    <dgm:pt modelId="{6FC8B200-631F-4179-B3A9-0A17020B4D9D}" type="sibTrans" cxnId="{3577124D-3E05-4CD1-9DA6-B2C30C9DD1AC}">
      <dgm:prSet/>
      <dgm:spPr/>
      <dgm:t>
        <a:bodyPr/>
        <a:lstStyle/>
        <a:p>
          <a:endParaRPr lang="en-US"/>
        </a:p>
      </dgm:t>
    </dgm:pt>
    <dgm:pt modelId="{8297CFCB-411D-4CE5-948D-C83728E24DEF}">
      <dgm:prSet/>
      <dgm:spPr/>
      <dgm:t>
        <a:bodyPr/>
        <a:lstStyle/>
        <a:p>
          <a:r>
            <a:rPr lang="en-GB" dirty="0">
              <a:hlinkClick xmlns:r="http://schemas.openxmlformats.org/officeDocument/2006/relationships" r:id="rId1"/>
            </a:rPr>
            <a:t>HTTP://3.8.7.77</a:t>
          </a:r>
          <a:endParaRPr lang="en-US" dirty="0"/>
        </a:p>
      </dgm:t>
    </dgm:pt>
    <dgm:pt modelId="{1E02197F-080B-4CC7-82AC-6E24933BA917}" type="parTrans" cxnId="{3EA175FD-21DE-4C8C-8AED-CC6B364320F7}">
      <dgm:prSet/>
      <dgm:spPr/>
      <dgm:t>
        <a:bodyPr/>
        <a:lstStyle/>
        <a:p>
          <a:endParaRPr lang="en-US"/>
        </a:p>
      </dgm:t>
    </dgm:pt>
    <dgm:pt modelId="{DAB93DE6-4C95-48A2-9541-7C4CD55C2BC2}" type="sibTrans" cxnId="{3EA175FD-21DE-4C8C-8AED-CC6B364320F7}">
      <dgm:prSet/>
      <dgm:spPr/>
      <dgm:t>
        <a:bodyPr/>
        <a:lstStyle/>
        <a:p>
          <a:endParaRPr lang="en-US"/>
        </a:p>
      </dgm:t>
    </dgm:pt>
    <dgm:pt modelId="{6C28F28E-45BE-4D5C-B781-82EBE5D3CD97}">
      <dgm:prSet/>
      <dgm:spPr/>
      <dgm:t>
        <a:bodyPr/>
        <a:lstStyle/>
        <a:p>
          <a:pPr>
            <a:defRPr b="1"/>
          </a:pPr>
          <a:r>
            <a:rPr lang="en-GB"/>
            <a:t>Talend Forge</a:t>
          </a:r>
          <a:endParaRPr lang="en-US"/>
        </a:p>
      </dgm:t>
    </dgm:pt>
    <dgm:pt modelId="{CCB59E58-1E5A-443E-9C40-A220E0C17B68}" type="parTrans" cxnId="{B2CCAD1A-4205-4F22-89EC-0E877EFA0D39}">
      <dgm:prSet/>
      <dgm:spPr/>
      <dgm:t>
        <a:bodyPr/>
        <a:lstStyle/>
        <a:p>
          <a:endParaRPr lang="en-US"/>
        </a:p>
      </dgm:t>
    </dgm:pt>
    <dgm:pt modelId="{A1D8FC7A-454D-4D5E-B8BA-0F7CC7846C48}" type="sibTrans" cxnId="{B2CCAD1A-4205-4F22-89EC-0E877EFA0D39}">
      <dgm:prSet/>
      <dgm:spPr/>
      <dgm:t>
        <a:bodyPr/>
        <a:lstStyle/>
        <a:p>
          <a:endParaRPr lang="en-US"/>
        </a:p>
      </dgm:t>
    </dgm:pt>
    <dgm:pt modelId="{CEB4DCB6-52A8-4D9B-872E-A003D57CC253}">
      <dgm:prSet/>
      <dgm:spPr/>
      <dgm:t>
        <a:bodyPr/>
        <a:lstStyle/>
        <a:p>
          <a:r>
            <a:rPr lang="en-GB">
              <a:hlinkClick xmlns:r="http://schemas.openxmlformats.org/officeDocument/2006/relationships" r:id="rId2"/>
            </a:rPr>
            <a:t>https://www.talendforge.org/</a:t>
          </a:r>
          <a:endParaRPr lang="en-US"/>
        </a:p>
      </dgm:t>
    </dgm:pt>
    <dgm:pt modelId="{1FCD1C34-1694-4FD1-A935-44D83EA818C5}" type="parTrans" cxnId="{142A873B-B3F3-403D-8F86-5844BC138F76}">
      <dgm:prSet/>
      <dgm:spPr/>
      <dgm:t>
        <a:bodyPr/>
        <a:lstStyle/>
        <a:p>
          <a:endParaRPr lang="en-US"/>
        </a:p>
      </dgm:t>
    </dgm:pt>
    <dgm:pt modelId="{1E45F27D-0ABA-42F3-98C4-41C3CCAA6E2A}" type="sibTrans" cxnId="{142A873B-B3F3-403D-8F86-5844BC138F76}">
      <dgm:prSet/>
      <dgm:spPr/>
      <dgm:t>
        <a:bodyPr/>
        <a:lstStyle/>
        <a:p>
          <a:endParaRPr lang="en-US"/>
        </a:p>
      </dgm:t>
    </dgm:pt>
    <dgm:pt modelId="{2D2E34B0-70ED-4A4A-9F62-F2117D91AC9C}">
      <dgm:prSet/>
      <dgm:spPr/>
      <dgm:t>
        <a:bodyPr/>
        <a:lstStyle/>
        <a:p>
          <a:pPr>
            <a:defRPr b="1"/>
          </a:pPr>
          <a:r>
            <a:rPr lang="en-GB"/>
            <a:t>Many Other Web Resources</a:t>
          </a:r>
          <a:endParaRPr lang="en-US"/>
        </a:p>
      </dgm:t>
    </dgm:pt>
    <dgm:pt modelId="{C005805C-5E66-49D9-8DEC-DBBA597D8544}" type="parTrans" cxnId="{27D9B745-5DEE-478F-A160-5A845C245EC9}">
      <dgm:prSet/>
      <dgm:spPr/>
      <dgm:t>
        <a:bodyPr/>
        <a:lstStyle/>
        <a:p>
          <a:endParaRPr lang="en-US"/>
        </a:p>
      </dgm:t>
    </dgm:pt>
    <dgm:pt modelId="{32B6461C-4BEF-4174-9D39-AF869DF3B595}" type="sibTrans" cxnId="{27D9B745-5DEE-478F-A160-5A845C245EC9}">
      <dgm:prSet/>
      <dgm:spPr/>
      <dgm:t>
        <a:bodyPr/>
        <a:lstStyle/>
        <a:p>
          <a:endParaRPr lang="en-US"/>
        </a:p>
      </dgm:t>
    </dgm:pt>
    <dgm:pt modelId="{48A49742-B22A-4002-BD2D-CB809A020F27}">
      <dgm:prSet/>
      <dgm:spPr/>
      <dgm:t>
        <a:bodyPr/>
        <a:lstStyle/>
        <a:p>
          <a:r>
            <a:rPr lang="en-GB"/>
            <a:t>Talend, Apache Camel, MySQL, JMS, Karaf etc</a:t>
          </a:r>
          <a:endParaRPr lang="en-US"/>
        </a:p>
      </dgm:t>
    </dgm:pt>
    <dgm:pt modelId="{0FC09ED1-F3A3-4459-A322-BF56D487B31E}" type="parTrans" cxnId="{D8A15F81-81AF-41EB-A334-8C2E210B4AED}">
      <dgm:prSet/>
      <dgm:spPr/>
      <dgm:t>
        <a:bodyPr/>
        <a:lstStyle/>
        <a:p>
          <a:endParaRPr lang="en-US"/>
        </a:p>
      </dgm:t>
    </dgm:pt>
    <dgm:pt modelId="{50E64708-BF51-443B-AB35-0F4D4399F3F3}" type="sibTrans" cxnId="{D8A15F81-81AF-41EB-A334-8C2E210B4AED}">
      <dgm:prSet/>
      <dgm:spPr/>
      <dgm:t>
        <a:bodyPr/>
        <a:lstStyle/>
        <a:p>
          <a:endParaRPr lang="en-US"/>
        </a:p>
      </dgm:t>
    </dgm:pt>
    <dgm:pt modelId="{08B5EFE7-CB74-4768-AA97-EFC65786703C}" type="pres">
      <dgm:prSet presAssocID="{128D5645-4236-4A32-AEE3-A770D4492AD4}" presName="root" presStyleCnt="0">
        <dgm:presLayoutVars>
          <dgm:dir/>
          <dgm:resizeHandles val="exact"/>
        </dgm:presLayoutVars>
      </dgm:prSet>
      <dgm:spPr/>
    </dgm:pt>
    <dgm:pt modelId="{F85176A3-9D7C-4A89-B342-825985B1377F}" type="pres">
      <dgm:prSet presAssocID="{898DA291-C236-4FDA-A731-3F925B1614BD}" presName="compNode" presStyleCnt="0"/>
      <dgm:spPr/>
    </dgm:pt>
    <dgm:pt modelId="{5DB79BC8-7B4F-43F2-A306-4FA1AC4962BF}" type="pres">
      <dgm:prSet presAssocID="{898DA291-C236-4FDA-A731-3F925B1614BD}" presName="iconRect" presStyleLbl="node1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1AAC9C27-93D3-4F0F-AA9D-6C3AB1851AE2}" type="pres">
      <dgm:prSet presAssocID="{898DA291-C236-4FDA-A731-3F925B1614BD}" presName="iconSpace" presStyleCnt="0"/>
      <dgm:spPr/>
    </dgm:pt>
    <dgm:pt modelId="{9FED1EE4-CC33-4DC5-B4FD-E85600941F93}" type="pres">
      <dgm:prSet presAssocID="{898DA291-C236-4FDA-A731-3F925B1614BD}" presName="parTx" presStyleLbl="revTx" presStyleIdx="0" presStyleCnt="6">
        <dgm:presLayoutVars>
          <dgm:chMax val="0"/>
          <dgm:chPref val="0"/>
        </dgm:presLayoutVars>
      </dgm:prSet>
      <dgm:spPr/>
    </dgm:pt>
    <dgm:pt modelId="{6A19EFEA-FE0D-44F3-BE99-5ADCB7866EF4}" type="pres">
      <dgm:prSet presAssocID="{898DA291-C236-4FDA-A731-3F925B1614BD}" presName="txSpace" presStyleCnt="0"/>
      <dgm:spPr/>
    </dgm:pt>
    <dgm:pt modelId="{69EC3F96-F0DD-4CF9-B004-9B21D9315703}" type="pres">
      <dgm:prSet presAssocID="{898DA291-C236-4FDA-A731-3F925B1614BD}" presName="desTx" presStyleLbl="revTx" presStyleIdx="1" presStyleCnt="6">
        <dgm:presLayoutVars/>
      </dgm:prSet>
      <dgm:spPr/>
    </dgm:pt>
    <dgm:pt modelId="{663A16C3-6904-41ED-A5D0-388EAEF62B38}" type="pres">
      <dgm:prSet presAssocID="{77FC7A7B-1B27-410E-9AAB-1D96F39A651D}" presName="sibTrans" presStyleCnt="0"/>
      <dgm:spPr/>
    </dgm:pt>
    <dgm:pt modelId="{E1BDBEA0-D54D-49CB-8F3F-CAD7179541C1}" type="pres">
      <dgm:prSet presAssocID="{6C28F28E-45BE-4D5C-B781-82EBE5D3CD97}" presName="compNode" presStyleCnt="0"/>
      <dgm:spPr/>
    </dgm:pt>
    <dgm:pt modelId="{FA7FC4C5-6C6F-4A7D-92C6-1562685FFE0E}" type="pres">
      <dgm:prSet presAssocID="{6C28F28E-45BE-4D5C-B781-82EBE5D3CD97}" presName="iconRect" presStyleLbl="node1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C1431750-C232-4350-895B-5856A103D051}" type="pres">
      <dgm:prSet presAssocID="{6C28F28E-45BE-4D5C-B781-82EBE5D3CD97}" presName="iconSpace" presStyleCnt="0"/>
      <dgm:spPr/>
    </dgm:pt>
    <dgm:pt modelId="{6B5D0A17-D7DC-43C3-858B-645D2C2A3858}" type="pres">
      <dgm:prSet presAssocID="{6C28F28E-45BE-4D5C-B781-82EBE5D3CD97}" presName="parTx" presStyleLbl="revTx" presStyleIdx="2" presStyleCnt="6">
        <dgm:presLayoutVars>
          <dgm:chMax val="0"/>
          <dgm:chPref val="0"/>
        </dgm:presLayoutVars>
      </dgm:prSet>
      <dgm:spPr/>
    </dgm:pt>
    <dgm:pt modelId="{5223006A-3EC5-454F-A750-F4BA10820687}" type="pres">
      <dgm:prSet presAssocID="{6C28F28E-45BE-4D5C-B781-82EBE5D3CD97}" presName="txSpace" presStyleCnt="0"/>
      <dgm:spPr/>
    </dgm:pt>
    <dgm:pt modelId="{B2A04413-78EB-4512-921C-CAD41B0EF46C}" type="pres">
      <dgm:prSet presAssocID="{6C28F28E-45BE-4D5C-B781-82EBE5D3CD97}" presName="desTx" presStyleLbl="revTx" presStyleIdx="3" presStyleCnt="6">
        <dgm:presLayoutVars/>
      </dgm:prSet>
      <dgm:spPr/>
    </dgm:pt>
    <dgm:pt modelId="{66D14E36-4C58-437B-9275-7A078CF4608C}" type="pres">
      <dgm:prSet presAssocID="{A1D8FC7A-454D-4D5E-B8BA-0F7CC7846C48}" presName="sibTrans" presStyleCnt="0"/>
      <dgm:spPr/>
    </dgm:pt>
    <dgm:pt modelId="{A92E847A-5A75-4AB0-B52F-293951D90A22}" type="pres">
      <dgm:prSet presAssocID="{2D2E34B0-70ED-4A4A-9F62-F2117D91AC9C}" presName="compNode" presStyleCnt="0"/>
      <dgm:spPr/>
    </dgm:pt>
    <dgm:pt modelId="{3EAA6290-A0A7-4A13-BD0B-380DEC478EC1}" type="pres">
      <dgm:prSet presAssocID="{2D2E34B0-70ED-4A4A-9F62-F2117D91AC9C}" presName="iconRect" presStyleLbl="node1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F7EE067-E1AA-4BE2-A225-E89D523FD0CD}" type="pres">
      <dgm:prSet presAssocID="{2D2E34B0-70ED-4A4A-9F62-F2117D91AC9C}" presName="iconSpace" presStyleCnt="0"/>
      <dgm:spPr/>
    </dgm:pt>
    <dgm:pt modelId="{93291408-40B8-40BE-9E3F-29EF7DC38EDA}" type="pres">
      <dgm:prSet presAssocID="{2D2E34B0-70ED-4A4A-9F62-F2117D91AC9C}" presName="parTx" presStyleLbl="revTx" presStyleIdx="4" presStyleCnt="6">
        <dgm:presLayoutVars>
          <dgm:chMax val="0"/>
          <dgm:chPref val="0"/>
        </dgm:presLayoutVars>
      </dgm:prSet>
      <dgm:spPr/>
    </dgm:pt>
    <dgm:pt modelId="{CBF8B2AC-67B3-4262-8EF1-CB5C6184EF69}" type="pres">
      <dgm:prSet presAssocID="{2D2E34B0-70ED-4A4A-9F62-F2117D91AC9C}" presName="txSpace" presStyleCnt="0"/>
      <dgm:spPr/>
    </dgm:pt>
    <dgm:pt modelId="{E8347618-BFBD-4769-9272-7E366638EADD}" type="pres">
      <dgm:prSet presAssocID="{2D2E34B0-70ED-4A4A-9F62-F2117D91AC9C}" presName="desTx" presStyleLbl="revTx" presStyleIdx="5" presStyleCnt="6">
        <dgm:presLayoutVars/>
      </dgm:prSet>
      <dgm:spPr/>
    </dgm:pt>
  </dgm:ptLst>
  <dgm:cxnLst>
    <dgm:cxn modelId="{027A2404-6FF3-4E85-B4D9-B32E675D524E}" type="presOf" srcId="{48A49742-B22A-4002-BD2D-CB809A020F27}" destId="{E8347618-BFBD-4769-9272-7E366638EADD}" srcOrd="0" destOrd="0" presId="urn:microsoft.com/office/officeart/2018/5/layout/CenteredIconLabelDescriptionList"/>
    <dgm:cxn modelId="{D3B4990B-BF63-4DEC-A05E-89AF8740B408}" type="presOf" srcId="{CEB4DCB6-52A8-4D9B-872E-A003D57CC253}" destId="{B2A04413-78EB-4512-921C-CAD41B0EF46C}" srcOrd="0" destOrd="0" presId="urn:microsoft.com/office/officeart/2018/5/layout/CenteredIconLabelDescriptionList"/>
    <dgm:cxn modelId="{B2CCAD1A-4205-4F22-89EC-0E877EFA0D39}" srcId="{128D5645-4236-4A32-AEE3-A770D4492AD4}" destId="{6C28F28E-45BE-4D5C-B781-82EBE5D3CD97}" srcOrd="1" destOrd="0" parTransId="{CCB59E58-1E5A-443E-9C40-A220E0C17B68}" sibTransId="{A1D8FC7A-454D-4D5E-B8BA-0F7CC7846C48}"/>
    <dgm:cxn modelId="{142A873B-B3F3-403D-8F86-5844BC138F76}" srcId="{6C28F28E-45BE-4D5C-B781-82EBE5D3CD97}" destId="{CEB4DCB6-52A8-4D9B-872E-A003D57CC253}" srcOrd="0" destOrd="0" parTransId="{1FCD1C34-1694-4FD1-A935-44D83EA818C5}" sibTransId="{1E45F27D-0ABA-42F3-98C4-41C3CCAA6E2A}"/>
    <dgm:cxn modelId="{27D9B745-5DEE-478F-A160-5A845C245EC9}" srcId="{128D5645-4236-4A32-AEE3-A770D4492AD4}" destId="{2D2E34B0-70ED-4A4A-9F62-F2117D91AC9C}" srcOrd="2" destOrd="0" parTransId="{C005805C-5E66-49D9-8DEC-DBBA597D8544}" sibTransId="{32B6461C-4BEF-4174-9D39-AF869DF3B595}"/>
    <dgm:cxn modelId="{3577124D-3E05-4CD1-9DA6-B2C30C9DD1AC}" srcId="{898DA291-C236-4FDA-A731-3F925B1614BD}" destId="{F8357224-8021-4D36-9C5B-CBBEB533BA21}" srcOrd="0" destOrd="0" parTransId="{56873B44-FD9A-47C6-94F4-00068B216839}" sibTransId="{6FC8B200-631F-4179-B3A9-0A17020B4D9D}"/>
    <dgm:cxn modelId="{9498F472-41D3-4568-A41A-D9455E741E9E}" type="presOf" srcId="{F8357224-8021-4D36-9C5B-CBBEB533BA21}" destId="{69EC3F96-F0DD-4CF9-B004-9B21D9315703}" srcOrd="0" destOrd="0" presId="urn:microsoft.com/office/officeart/2018/5/layout/CenteredIconLabelDescriptionList"/>
    <dgm:cxn modelId="{D8A15F81-81AF-41EB-A334-8C2E210B4AED}" srcId="{2D2E34B0-70ED-4A4A-9F62-F2117D91AC9C}" destId="{48A49742-B22A-4002-BD2D-CB809A020F27}" srcOrd="0" destOrd="0" parTransId="{0FC09ED1-F3A3-4459-A322-BF56D487B31E}" sibTransId="{50E64708-BF51-443B-AB35-0F4D4399F3F3}"/>
    <dgm:cxn modelId="{2215908B-6E33-4D4B-9C5D-4D037B187C8F}" type="presOf" srcId="{2D2E34B0-70ED-4A4A-9F62-F2117D91AC9C}" destId="{93291408-40B8-40BE-9E3F-29EF7DC38EDA}" srcOrd="0" destOrd="0" presId="urn:microsoft.com/office/officeart/2018/5/layout/CenteredIconLabelDescriptionList"/>
    <dgm:cxn modelId="{DE5B5DB0-715E-43AC-8424-387E9B781BBE}" type="presOf" srcId="{6C28F28E-45BE-4D5C-B781-82EBE5D3CD97}" destId="{6B5D0A17-D7DC-43C3-858B-645D2C2A3858}" srcOrd="0" destOrd="0" presId="urn:microsoft.com/office/officeart/2018/5/layout/CenteredIconLabelDescriptionList"/>
    <dgm:cxn modelId="{1C1D3DB4-15BA-41EE-B77E-D01C8422561D}" srcId="{128D5645-4236-4A32-AEE3-A770D4492AD4}" destId="{898DA291-C236-4FDA-A731-3F925B1614BD}" srcOrd="0" destOrd="0" parTransId="{CCBDEEBB-7D3D-4703-B7EC-AAC86A083807}" sibTransId="{77FC7A7B-1B27-410E-9AAB-1D96F39A651D}"/>
    <dgm:cxn modelId="{E64221BA-9EBB-4C58-A314-B8C498CCC5C6}" type="presOf" srcId="{898DA291-C236-4FDA-A731-3F925B1614BD}" destId="{9FED1EE4-CC33-4DC5-B4FD-E85600941F93}" srcOrd="0" destOrd="0" presId="urn:microsoft.com/office/officeart/2018/5/layout/CenteredIconLabelDescriptionList"/>
    <dgm:cxn modelId="{BEAC76DB-D0CC-4ED0-AAEA-17B51AB28A83}" type="presOf" srcId="{128D5645-4236-4A32-AEE3-A770D4492AD4}" destId="{08B5EFE7-CB74-4768-AA97-EFC65786703C}" srcOrd="0" destOrd="0" presId="urn:microsoft.com/office/officeart/2018/5/layout/CenteredIconLabelDescriptionList"/>
    <dgm:cxn modelId="{D78D30E1-BD57-4EC4-968F-4F6C74AC7CC3}" type="presOf" srcId="{8297CFCB-411D-4CE5-948D-C83728E24DEF}" destId="{69EC3F96-F0DD-4CF9-B004-9B21D9315703}" srcOrd="0" destOrd="1" presId="urn:microsoft.com/office/officeart/2018/5/layout/CenteredIconLabelDescriptionList"/>
    <dgm:cxn modelId="{3EA175FD-21DE-4C8C-8AED-CC6B364320F7}" srcId="{898DA291-C236-4FDA-A731-3F925B1614BD}" destId="{8297CFCB-411D-4CE5-948D-C83728E24DEF}" srcOrd="1" destOrd="0" parTransId="{1E02197F-080B-4CC7-82AC-6E24933BA917}" sibTransId="{DAB93DE6-4C95-48A2-9541-7C4CD55C2BC2}"/>
    <dgm:cxn modelId="{45F40BD1-BB59-4314-8465-754B73AC81D4}" type="presParOf" srcId="{08B5EFE7-CB74-4768-AA97-EFC65786703C}" destId="{F85176A3-9D7C-4A89-B342-825985B1377F}" srcOrd="0" destOrd="0" presId="urn:microsoft.com/office/officeart/2018/5/layout/CenteredIconLabelDescriptionList"/>
    <dgm:cxn modelId="{320E353E-66C3-4FF8-A632-80C19E619192}" type="presParOf" srcId="{F85176A3-9D7C-4A89-B342-825985B1377F}" destId="{5DB79BC8-7B4F-43F2-A306-4FA1AC4962BF}" srcOrd="0" destOrd="0" presId="urn:microsoft.com/office/officeart/2018/5/layout/CenteredIconLabelDescriptionList"/>
    <dgm:cxn modelId="{719A17F7-A189-4E2B-B101-7A1DBE97E199}" type="presParOf" srcId="{F85176A3-9D7C-4A89-B342-825985B1377F}" destId="{1AAC9C27-93D3-4F0F-AA9D-6C3AB1851AE2}" srcOrd="1" destOrd="0" presId="urn:microsoft.com/office/officeart/2018/5/layout/CenteredIconLabelDescriptionList"/>
    <dgm:cxn modelId="{23DE52B3-8FC3-4048-A16B-F8D799C9F7DF}" type="presParOf" srcId="{F85176A3-9D7C-4A89-B342-825985B1377F}" destId="{9FED1EE4-CC33-4DC5-B4FD-E85600941F93}" srcOrd="2" destOrd="0" presId="urn:microsoft.com/office/officeart/2018/5/layout/CenteredIconLabelDescriptionList"/>
    <dgm:cxn modelId="{0B065F1D-3419-46F0-A4D1-746BA78C8A88}" type="presParOf" srcId="{F85176A3-9D7C-4A89-B342-825985B1377F}" destId="{6A19EFEA-FE0D-44F3-BE99-5ADCB7866EF4}" srcOrd="3" destOrd="0" presId="urn:microsoft.com/office/officeart/2018/5/layout/CenteredIconLabelDescriptionList"/>
    <dgm:cxn modelId="{56E9E647-3D59-4B2E-B3FE-D91130F173AB}" type="presParOf" srcId="{F85176A3-9D7C-4A89-B342-825985B1377F}" destId="{69EC3F96-F0DD-4CF9-B004-9B21D9315703}" srcOrd="4" destOrd="0" presId="urn:microsoft.com/office/officeart/2018/5/layout/CenteredIconLabelDescriptionList"/>
    <dgm:cxn modelId="{53B88F4B-624A-4E0A-AE75-81AA86AF9753}" type="presParOf" srcId="{08B5EFE7-CB74-4768-AA97-EFC65786703C}" destId="{663A16C3-6904-41ED-A5D0-388EAEF62B38}" srcOrd="1" destOrd="0" presId="urn:microsoft.com/office/officeart/2018/5/layout/CenteredIconLabelDescriptionList"/>
    <dgm:cxn modelId="{161D85F3-8CE6-473C-8414-74FC7858DE0B}" type="presParOf" srcId="{08B5EFE7-CB74-4768-AA97-EFC65786703C}" destId="{E1BDBEA0-D54D-49CB-8F3F-CAD7179541C1}" srcOrd="2" destOrd="0" presId="urn:microsoft.com/office/officeart/2018/5/layout/CenteredIconLabelDescriptionList"/>
    <dgm:cxn modelId="{4B89F54E-66AE-43D9-8C8A-7CA884018F0D}" type="presParOf" srcId="{E1BDBEA0-D54D-49CB-8F3F-CAD7179541C1}" destId="{FA7FC4C5-6C6F-4A7D-92C6-1562685FFE0E}" srcOrd="0" destOrd="0" presId="urn:microsoft.com/office/officeart/2018/5/layout/CenteredIconLabelDescriptionList"/>
    <dgm:cxn modelId="{A1F10A09-8363-46E5-B829-AC6B27336C31}" type="presParOf" srcId="{E1BDBEA0-D54D-49CB-8F3F-CAD7179541C1}" destId="{C1431750-C232-4350-895B-5856A103D051}" srcOrd="1" destOrd="0" presId="urn:microsoft.com/office/officeart/2018/5/layout/CenteredIconLabelDescriptionList"/>
    <dgm:cxn modelId="{3DE2E983-F25B-4CBE-8A6A-3BE3A3DB1872}" type="presParOf" srcId="{E1BDBEA0-D54D-49CB-8F3F-CAD7179541C1}" destId="{6B5D0A17-D7DC-43C3-858B-645D2C2A3858}" srcOrd="2" destOrd="0" presId="urn:microsoft.com/office/officeart/2018/5/layout/CenteredIconLabelDescriptionList"/>
    <dgm:cxn modelId="{016D63AE-E686-4076-8869-BCEA658B408D}" type="presParOf" srcId="{E1BDBEA0-D54D-49CB-8F3F-CAD7179541C1}" destId="{5223006A-3EC5-454F-A750-F4BA10820687}" srcOrd="3" destOrd="0" presId="urn:microsoft.com/office/officeart/2018/5/layout/CenteredIconLabelDescriptionList"/>
    <dgm:cxn modelId="{CC7A5CE5-E80D-425B-B42E-D2ED45BC0A8B}" type="presParOf" srcId="{E1BDBEA0-D54D-49CB-8F3F-CAD7179541C1}" destId="{B2A04413-78EB-4512-921C-CAD41B0EF46C}" srcOrd="4" destOrd="0" presId="urn:microsoft.com/office/officeart/2018/5/layout/CenteredIconLabelDescriptionList"/>
    <dgm:cxn modelId="{5252CEBB-98CA-4878-BB7C-25235C75DF93}" type="presParOf" srcId="{08B5EFE7-CB74-4768-AA97-EFC65786703C}" destId="{66D14E36-4C58-437B-9275-7A078CF4608C}" srcOrd="3" destOrd="0" presId="urn:microsoft.com/office/officeart/2018/5/layout/CenteredIconLabelDescriptionList"/>
    <dgm:cxn modelId="{F52F0F75-9181-4F32-8020-A4FDE7D94C7B}" type="presParOf" srcId="{08B5EFE7-CB74-4768-AA97-EFC65786703C}" destId="{A92E847A-5A75-4AB0-B52F-293951D90A22}" srcOrd="4" destOrd="0" presId="urn:microsoft.com/office/officeart/2018/5/layout/CenteredIconLabelDescriptionList"/>
    <dgm:cxn modelId="{83CE86B6-F76C-4C2E-8E57-5EC67379FC53}" type="presParOf" srcId="{A92E847A-5A75-4AB0-B52F-293951D90A22}" destId="{3EAA6290-A0A7-4A13-BD0B-380DEC478EC1}" srcOrd="0" destOrd="0" presId="urn:microsoft.com/office/officeart/2018/5/layout/CenteredIconLabelDescriptionList"/>
    <dgm:cxn modelId="{53E86C6F-8DE5-41A4-AF0A-2D8D3E74B8CA}" type="presParOf" srcId="{A92E847A-5A75-4AB0-B52F-293951D90A22}" destId="{6F7EE067-E1AA-4BE2-A225-E89D523FD0CD}" srcOrd="1" destOrd="0" presId="urn:microsoft.com/office/officeart/2018/5/layout/CenteredIconLabelDescriptionList"/>
    <dgm:cxn modelId="{12712E6C-4465-47F8-8016-6C1FE5E34EDF}" type="presParOf" srcId="{A92E847A-5A75-4AB0-B52F-293951D90A22}" destId="{93291408-40B8-40BE-9E3F-29EF7DC38EDA}" srcOrd="2" destOrd="0" presId="urn:microsoft.com/office/officeart/2018/5/layout/CenteredIconLabelDescriptionList"/>
    <dgm:cxn modelId="{10D5FA91-D495-450B-90EA-3D87BFB4B4D5}" type="presParOf" srcId="{A92E847A-5A75-4AB0-B52F-293951D90A22}" destId="{CBF8B2AC-67B3-4262-8EF1-CB5C6184EF69}" srcOrd="3" destOrd="0" presId="urn:microsoft.com/office/officeart/2018/5/layout/CenteredIconLabelDescriptionList"/>
    <dgm:cxn modelId="{D853994B-8AAE-45AA-B0BB-249013964471}" type="presParOf" srcId="{A92E847A-5A75-4AB0-B52F-293951D90A22}" destId="{E8347618-BFBD-4769-9272-7E366638EAD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79BC8-7B4F-43F2-A306-4FA1AC4962BF}">
      <dsp:nvSpPr>
        <dsp:cNvPr id="0" name=""/>
        <dsp:cNvSpPr/>
      </dsp:nvSpPr>
      <dsp:spPr>
        <a:xfrm>
          <a:off x="1021610" y="1160541"/>
          <a:ext cx="1097085" cy="10970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D1EE4-CC33-4DC5-B4FD-E85600941F93}">
      <dsp:nvSpPr>
        <dsp:cNvPr id="0" name=""/>
        <dsp:cNvSpPr/>
      </dsp:nvSpPr>
      <dsp:spPr>
        <a:xfrm>
          <a:off x="2888" y="2352844"/>
          <a:ext cx="3134531" cy="47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100" kern="1200" dirty="0"/>
            <a:t>My </a:t>
          </a:r>
          <a:r>
            <a:rPr lang="en-GB" sz="2100" kern="1200" dirty="0" err="1"/>
            <a:t>Wordpress</a:t>
          </a:r>
          <a:r>
            <a:rPr lang="en-GB" sz="2100" kern="1200" dirty="0"/>
            <a:t> Site</a:t>
          </a:r>
          <a:endParaRPr lang="en-US" sz="2100" kern="1200" dirty="0"/>
        </a:p>
      </dsp:txBody>
      <dsp:txXfrm>
        <a:off x="2888" y="2352844"/>
        <a:ext cx="3134531" cy="470179"/>
      </dsp:txXfrm>
    </dsp:sp>
    <dsp:sp modelId="{69EC3F96-F0DD-4CF9-B004-9B21D9315703}">
      <dsp:nvSpPr>
        <dsp:cNvPr id="0" name=""/>
        <dsp:cNvSpPr/>
      </dsp:nvSpPr>
      <dsp:spPr>
        <a:xfrm>
          <a:off x="2888" y="2867310"/>
          <a:ext cx="3134531" cy="507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John Tucker Integration</a:t>
          </a: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hlinkClick xmlns:r="http://schemas.openxmlformats.org/officeDocument/2006/relationships" r:id="rId3"/>
            </a:rPr>
            <a:t>HTTP://3.8.7.77</a:t>
          </a:r>
          <a:endParaRPr lang="en-US" sz="1500" kern="1200" dirty="0"/>
        </a:p>
      </dsp:txBody>
      <dsp:txXfrm>
        <a:off x="2888" y="2867310"/>
        <a:ext cx="3134531" cy="507571"/>
      </dsp:txXfrm>
    </dsp:sp>
    <dsp:sp modelId="{FA7FC4C5-6C6F-4A7D-92C6-1562685FFE0E}">
      <dsp:nvSpPr>
        <dsp:cNvPr id="0" name=""/>
        <dsp:cNvSpPr/>
      </dsp:nvSpPr>
      <dsp:spPr>
        <a:xfrm>
          <a:off x="4704685" y="1160541"/>
          <a:ext cx="1097085" cy="109708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5D0A17-D7DC-43C3-858B-645D2C2A3858}">
      <dsp:nvSpPr>
        <dsp:cNvPr id="0" name=""/>
        <dsp:cNvSpPr/>
      </dsp:nvSpPr>
      <dsp:spPr>
        <a:xfrm>
          <a:off x="3685962" y="2352844"/>
          <a:ext cx="3134531" cy="47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100" kern="1200"/>
            <a:t>Talend Forge</a:t>
          </a:r>
          <a:endParaRPr lang="en-US" sz="2100" kern="1200"/>
        </a:p>
      </dsp:txBody>
      <dsp:txXfrm>
        <a:off x="3685962" y="2352844"/>
        <a:ext cx="3134531" cy="470179"/>
      </dsp:txXfrm>
    </dsp:sp>
    <dsp:sp modelId="{B2A04413-78EB-4512-921C-CAD41B0EF46C}">
      <dsp:nvSpPr>
        <dsp:cNvPr id="0" name=""/>
        <dsp:cNvSpPr/>
      </dsp:nvSpPr>
      <dsp:spPr>
        <a:xfrm>
          <a:off x="3685962" y="2867310"/>
          <a:ext cx="3134531" cy="507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hlinkClick xmlns:r="http://schemas.openxmlformats.org/officeDocument/2006/relationships" r:id="rId6"/>
            </a:rPr>
            <a:t>https://www.talendforge.org/</a:t>
          </a:r>
          <a:endParaRPr lang="en-US" sz="1500" kern="1200"/>
        </a:p>
      </dsp:txBody>
      <dsp:txXfrm>
        <a:off x="3685962" y="2867310"/>
        <a:ext cx="3134531" cy="507571"/>
      </dsp:txXfrm>
    </dsp:sp>
    <dsp:sp modelId="{3EAA6290-A0A7-4A13-BD0B-380DEC478EC1}">
      <dsp:nvSpPr>
        <dsp:cNvPr id="0" name=""/>
        <dsp:cNvSpPr/>
      </dsp:nvSpPr>
      <dsp:spPr>
        <a:xfrm>
          <a:off x="8387759" y="1160541"/>
          <a:ext cx="1097085" cy="10970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291408-40B8-40BE-9E3F-29EF7DC38EDA}">
      <dsp:nvSpPr>
        <dsp:cNvPr id="0" name=""/>
        <dsp:cNvSpPr/>
      </dsp:nvSpPr>
      <dsp:spPr>
        <a:xfrm>
          <a:off x="7369036" y="2352844"/>
          <a:ext cx="3134531" cy="470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100" kern="1200"/>
            <a:t>Many Other Web Resources</a:t>
          </a:r>
          <a:endParaRPr lang="en-US" sz="2100" kern="1200"/>
        </a:p>
      </dsp:txBody>
      <dsp:txXfrm>
        <a:off x="7369036" y="2352844"/>
        <a:ext cx="3134531" cy="470179"/>
      </dsp:txXfrm>
    </dsp:sp>
    <dsp:sp modelId="{E8347618-BFBD-4769-9272-7E366638EADD}">
      <dsp:nvSpPr>
        <dsp:cNvPr id="0" name=""/>
        <dsp:cNvSpPr/>
      </dsp:nvSpPr>
      <dsp:spPr>
        <a:xfrm>
          <a:off x="7369036" y="2867310"/>
          <a:ext cx="3134531" cy="507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Talend, Apache Camel, MySQL, JMS, Karaf etc</a:t>
          </a:r>
          <a:endParaRPr lang="en-US" sz="1500" kern="1200"/>
        </a:p>
      </dsp:txBody>
      <dsp:txXfrm>
        <a:off x="7369036" y="2867310"/>
        <a:ext cx="3134531" cy="507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C94D-FD1E-46D3-B5B6-331658205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3D7045-6A58-4896-9563-9E481D8E1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BEA10-A9A9-430C-9FC4-E2DDBA638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A2B5-700B-468E-AE22-AD3A3023B525}" type="datetimeFigureOut">
              <a:rPr lang="en-GB" smtClean="0"/>
              <a:t>28/03/2021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C3BFD-7107-4E14-A6DC-FCA323C64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26D95-6717-456A-AA8F-B28BF446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B5C-B237-47B8-B992-5B643B1E6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849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A1308-647E-4A35-A46C-D489C6C12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29F56-F1F4-448D-90E6-8D8D082A2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74279-7C2D-489E-A263-49F95EBAB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A2B5-700B-468E-AE22-AD3A3023B525}" type="datetimeFigureOut">
              <a:rPr lang="en-GB" smtClean="0"/>
              <a:t>28/03/2021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74592-EB25-457D-8981-2D69EF213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A514D-7B3E-482E-A420-C049EDB7F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B5C-B237-47B8-B992-5B643B1E6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214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FA210E-ABC2-490B-8085-403AA6570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FAEF5A-9541-44BD-BF29-331E37125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7F527-D098-4EC4-AF3C-DD331C6AE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A2B5-700B-468E-AE22-AD3A3023B525}" type="datetimeFigureOut">
              <a:rPr lang="en-GB" smtClean="0"/>
              <a:t>28/03/2021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E5C64-FD22-47D6-866D-D7CB3A1F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BD003-2495-4B56-85F8-67A94F8B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B5C-B237-47B8-B992-5B643B1E6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81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AAA9-D903-44F8-8CFF-C6D620CA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0B0D7-2D3A-4A3B-9605-A42CB828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79953-C817-487A-90D2-641845315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A2B5-700B-468E-AE22-AD3A3023B525}" type="datetimeFigureOut">
              <a:rPr lang="en-GB" smtClean="0"/>
              <a:t>28/03/2021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C0B4B-B314-4233-9ACF-12634E591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DE00E-D0BF-4728-9002-14DE6DE4A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B5C-B237-47B8-B992-5B643B1E6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0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F1F20-34F5-4F8B-8180-032B80E7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4B02C-EF2C-4410-BD52-E5E2A18F2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D7C78-A281-4B25-B268-4DC67B0EB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A2B5-700B-468E-AE22-AD3A3023B525}" type="datetimeFigureOut">
              <a:rPr lang="en-GB" smtClean="0"/>
              <a:t>28/03/2021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9B98A-BC6B-4B64-B52F-FAAB2BD24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B34C3-DD8B-469E-96E6-D3224D9A2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B5C-B237-47B8-B992-5B643B1E6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460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5ECB-E008-49B6-8359-2123BCBCA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0AFB9-FD9A-43A6-BC7F-5F3ED2ED38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EB5AD-B285-4C40-8F52-571C4AAA5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EC278-FBE1-4021-8E9C-17F2EE613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A2B5-700B-468E-AE22-AD3A3023B525}" type="datetimeFigureOut">
              <a:rPr lang="en-GB" smtClean="0"/>
              <a:t>28/03/2021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2613A-A56C-473C-88CD-4795DD9F1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4DB5E-0E31-4CD5-BF86-B49C37FB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B5C-B237-47B8-B992-5B643B1E6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729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9C5C3-5DC3-4551-9F97-FEAF5AFD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F728D-C023-49A8-B0B9-C58B4134E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3418E-1A13-42E3-91D1-3693F7B82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17B56C-1A0D-4934-9E60-4CBAA00288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C1990A-93C2-4DEA-A21A-A562F3C32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3EE531-BCCB-43C6-9FF7-F53A50766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A2B5-700B-468E-AE22-AD3A3023B525}" type="datetimeFigureOut">
              <a:rPr lang="en-GB" smtClean="0"/>
              <a:t>28/03/2021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1CC8BA-83BD-4203-8527-B405A62EC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475E58-DD5C-44C8-B7D1-81DE4DA4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B5C-B237-47B8-B992-5B643B1E6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375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8170-18F5-468A-818D-5097AEAD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EAA08-76A2-42C4-A424-F92FF2FE7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A2B5-700B-468E-AE22-AD3A3023B525}" type="datetimeFigureOut">
              <a:rPr lang="en-GB" smtClean="0"/>
              <a:t>28/03/2021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D28778-40A3-45ED-8ABD-3465F724B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3CBF9-3DC1-41FD-BAF6-C3FF8DD0F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B5C-B237-47B8-B992-5B643B1E6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73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68B96A-9B27-48DA-BD4F-F7EDCFE9F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A2B5-700B-468E-AE22-AD3A3023B525}" type="datetimeFigureOut">
              <a:rPr lang="en-GB" smtClean="0"/>
              <a:t>28/03/2021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6C024-0B90-48B0-9674-773292322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51CC4-4095-43F8-88DA-E2FF0D69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B5C-B237-47B8-B992-5B643B1E6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831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96EC-A861-431F-8D1B-265E7A71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4C222-F031-4DE4-AC21-47C3B7244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5A10B-307E-4CFA-AED0-146E01F89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1D724-444D-41A8-BE3A-BEE5F73E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A2B5-700B-468E-AE22-AD3A3023B525}" type="datetimeFigureOut">
              <a:rPr lang="en-GB" smtClean="0"/>
              <a:t>28/03/2021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84791-A514-4D47-A775-F13FCBC0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B69EE-8451-4F3B-BA7C-B0F054F5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B5C-B237-47B8-B992-5B643B1E6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60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46D3-4ED7-450E-8DF4-10C06E50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FA5F8-3A41-4B63-B896-4293BA0914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2D945-231F-4064-86A3-5B7F3E696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B1D2F-29DB-44AF-A61A-24AACAEB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A2B5-700B-468E-AE22-AD3A3023B525}" type="datetimeFigureOut">
              <a:rPr lang="en-GB" smtClean="0"/>
              <a:t>28/03/2021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C9D39-F18A-44FA-B14B-214AB5DDE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426BE-F6C5-4880-B251-3EE3F765E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9FB5C-B237-47B8-B992-5B643B1E6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32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708FC1-B509-47FD-875A-92CC8B471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7125E-AEA3-40A5-97CE-F232AE2F4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E8EFD-D0E4-476E-9788-98D6EDDDD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BA2B5-700B-468E-AE22-AD3A3023B525}" type="datetimeFigureOut">
              <a:rPr lang="en-GB" smtClean="0"/>
              <a:t>28/03/2021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138E4-F2C6-45AE-83A1-50313ED1B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C058A-790F-4D52-8C98-9A439CA77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9FB5C-B237-47B8-B992-5B643B1E64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024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1gbdeinformacion.blogspot.com/2014/11/solo-como-prueba-de-concepto-ingenieria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Talend_logo.svg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ask.hellobi.com/article/9928" TargetMode="External"/><Relationship Id="rId3" Type="http://schemas.openxmlformats.org/officeDocument/2006/relationships/hyperlink" Target="https://pixabay.com/en/mail-message-email-send-message-1454731/" TargetMode="External"/><Relationship Id="rId7" Type="http://schemas.openxmlformats.org/officeDocument/2006/relationships/hyperlink" Target="https://pngimg.com/download/60311" TargetMode="External"/><Relationship Id="rId12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hyperlink" Target="https://zh.wikipedia.org/wiki/MongoDB" TargetMode="External"/><Relationship Id="rId5" Type="http://schemas.openxmlformats.org/officeDocument/2006/relationships/hyperlink" Target="https://commons.wikimedia.org/wiki/File:Icons8_flat_folder.svg" TargetMode="External"/><Relationship Id="rId15" Type="http://schemas.openxmlformats.org/officeDocument/2006/relationships/hyperlink" Target="https://en.wikipedia.org/wiki/Microsoft_Excel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hyperlink" Target="http://oakleafblog.blogspot.com/2011/01/windows-azure-and-cloud-computing-posts_18.html" TargetMode="External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5/all-about-billing-software-and-inventory-management-software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Talend_logo.svg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File:Talend_logo.sv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5/all-about-billing-software-and-inventory-management-software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Talend_logo.svg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Talend_logo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Talend_logo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Talend_logo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Talend_logo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Talend_logo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Talend_logo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esdes.org/category/student-work/2016/top-5-constraints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Talend_logo.svg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en.wikipedia.org/wiki/File:Talend_logo.svg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Talend_logo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orum.muaway.net/index.php?/topic/460223-respondidopedido-alguns-recursos/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Talend_logo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pngimg.com/download/2924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Talend_logo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Empty_bottle_wth_mail.png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Talend_logo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urbosquid.com/3d-models/3d-hammer-anvil/847960" TargetMode="Externa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Talend_logo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File:Talend_logo.s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7C21B-C0A0-4925-841E-CD8219BD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549302"/>
            <a:ext cx="4220967" cy="1187085"/>
          </a:xfrm>
        </p:spPr>
        <p:txBody>
          <a:bodyPr anchor="b">
            <a:normAutofit fontScale="90000"/>
          </a:bodyPr>
          <a:lstStyle/>
          <a:p>
            <a:r>
              <a:rPr lang="en-GB" sz="2700" b="1" dirty="0">
                <a:solidFill>
                  <a:schemeClr val="bg1"/>
                </a:solidFill>
              </a:rPr>
              <a:t>Retail</a:t>
            </a:r>
            <a:r>
              <a:rPr lang="en-GB" sz="4800" b="1" dirty="0">
                <a:solidFill>
                  <a:schemeClr val="bg1"/>
                </a:solidFill>
              </a:rPr>
              <a:t> </a:t>
            </a:r>
            <a:br>
              <a:rPr lang="en-GB" sz="4800" b="1" dirty="0">
                <a:solidFill>
                  <a:schemeClr val="bg1"/>
                </a:solidFill>
              </a:rPr>
            </a:br>
            <a:r>
              <a:rPr lang="en-GB" sz="4800" b="1" dirty="0">
                <a:solidFill>
                  <a:schemeClr val="bg1"/>
                </a:solidFill>
              </a:rPr>
              <a:t>Proof of Concept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3104AAAD-48CF-4A21-9BF3-BB7BA0B16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97526" y="891906"/>
            <a:ext cx="4004880" cy="23762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E1453-4D71-48B2-A009-5F961329A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075054" cy="2741213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Demonstrate the flexibility of the Talend DI and ESB Products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Model a retail company with satellite branches returning data to a central system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Simulate regular communication polling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Centralised information is used to populate other systems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Rudimentary stock control mechanism will be applied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All processes occur with minimal intervention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285CB0-E21F-4F97-8952-61A0B939EC5E}"/>
              </a:ext>
            </a:extLst>
          </p:cNvPr>
          <p:cNvGrpSpPr/>
          <p:nvPr/>
        </p:nvGrpSpPr>
        <p:grpSpPr>
          <a:xfrm>
            <a:off x="8167686" y="5189050"/>
            <a:ext cx="3730028" cy="1301839"/>
            <a:chOff x="6585047" y="4040294"/>
            <a:chExt cx="3730028" cy="1301839"/>
          </a:xfrm>
        </p:grpSpPr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A19160F8-A50E-4B02-970E-AEDBE1D99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585047" y="4409626"/>
              <a:ext cx="3730028" cy="9325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B4451E-E65B-44D0-9CAC-495BB0D7B4D2}"/>
                </a:ext>
              </a:extLst>
            </p:cNvPr>
            <p:cNvSpPr txBox="1"/>
            <p:nvPr/>
          </p:nvSpPr>
          <p:spPr>
            <a:xfrm>
              <a:off x="7254924" y="4040294"/>
              <a:ext cx="2390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</a:rPr>
                <a:t>powered 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030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34B3771-5431-4318-B2CE-715515F12CB6}"/>
              </a:ext>
            </a:extLst>
          </p:cNvPr>
          <p:cNvSpPr/>
          <p:nvPr/>
        </p:nvSpPr>
        <p:spPr>
          <a:xfrm>
            <a:off x="111392" y="65314"/>
            <a:ext cx="8244535" cy="6727371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A904625-1572-4AFC-907B-052E40AC82BD}"/>
              </a:ext>
            </a:extLst>
          </p:cNvPr>
          <p:cNvSpPr/>
          <p:nvPr/>
        </p:nvSpPr>
        <p:spPr>
          <a:xfrm>
            <a:off x="3569124" y="177781"/>
            <a:ext cx="1329070" cy="66985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Store</a:t>
            </a:r>
            <a:r>
              <a:rPr lang="en-GB" dirty="0"/>
              <a:t> 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38F791-85C1-4764-ADA0-4B6744FF490E}"/>
              </a:ext>
            </a:extLst>
          </p:cNvPr>
          <p:cNvSpPr/>
          <p:nvPr/>
        </p:nvSpPr>
        <p:spPr>
          <a:xfrm>
            <a:off x="3569124" y="6000337"/>
            <a:ext cx="1329070" cy="66985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Store</a:t>
            </a:r>
            <a:r>
              <a:rPr lang="en-GB" dirty="0"/>
              <a:t> 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505813-6ADE-497B-AB7A-6E6FCD837916}"/>
              </a:ext>
            </a:extLst>
          </p:cNvPr>
          <p:cNvSpPr/>
          <p:nvPr/>
        </p:nvSpPr>
        <p:spPr>
          <a:xfrm>
            <a:off x="272992" y="3056143"/>
            <a:ext cx="1329070" cy="66985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Store</a:t>
            </a:r>
            <a:r>
              <a:rPr lang="en-GB" dirty="0"/>
              <a:t> 7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153EE9-09FB-4D0E-93FB-4F85141820A2}"/>
              </a:ext>
            </a:extLst>
          </p:cNvPr>
          <p:cNvSpPr/>
          <p:nvPr/>
        </p:nvSpPr>
        <p:spPr>
          <a:xfrm>
            <a:off x="6917826" y="3056144"/>
            <a:ext cx="1329070" cy="66985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Store</a:t>
            </a:r>
            <a:r>
              <a:rPr lang="en-GB" dirty="0"/>
              <a:t>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98986-D0BC-436C-83EC-DA7E3E353454}"/>
              </a:ext>
            </a:extLst>
          </p:cNvPr>
          <p:cNvSpPr/>
          <p:nvPr/>
        </p:nvSpPr>
        <p:spPr>
          <a:xfrm>
            <a:off x="1380971" y="1253233"/>
            <a:ext cx="1329070" cy="66985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Store</a:t>
            </a:r>
            <a:r>
              <a:rPr lang="en-GB" dirty="0"/>
              <a:t> 8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0FE9F2-45A8-4CE7-9222-FCF6B52918F4}"/>
              </a:ext>
            </a:extLst>
          </p:cNvPr>
          <p:cNvSpPr/>
          <p:nvPr/>
        </p:nvSpPr>
        <p:spPr>
          <a:xfrm>
            <a:off x="6288152" y="1412153"/>
            <a:ext cx="1329070" cy="66985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Store</a:t>
            </a:r>
            <a:r>
              <a:rPr lang="en-GB" dirty="0"/>
              <a:t>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FFC056-9237-41F3-9BB5-0C285A896D70}"/>
              </a:ext>
            </a:extLst>
          </p:cNvPr>
          <p:cNvSpPr/>
          <p:nvPr/>
        </p:nvSpPr>
        <p:spPr>
          <a:xfrm>
            <a:off x="1231704" y="4831562"/>
            <a:ext cx="1329070" cy="66985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Store</a:t>
            </a:r>
            <a:r>
              <a:rPr lang="en-GB" dirty="0"/>
              <a:t> 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526AFC-A5CE-4120-8568-1D9FE1AB78A0}"/>
              </a:ext>
            </a:extLst>
          </p:cNvPr>
          <p:cNvSpPr/>
          <p:nvPr/>
        </p:nvSpPr>
        <p:spPr>
          <a:xfrm>
            <a:off x="6288152" y="4759749"/>
            <a:ext cx="1329070" cy="66985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Store</a:t>
            </a:r>
            <a:r>
              <a:rPr lang="en-GB" dirty="0"/>
              <a:t> 4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B0E758DE-155A-492F-9AC8-C9914B71D928}"/>
              </a:ext>
            </a:extLst>
          </p:cNvPr>
          <p:cNvSpPr/>
          <p:nvPr/>
        </p:nvSpPr>
        <p:spPr>
          <a:xfrm>
            <a:off x="3092732" y="2731539"/>
            <a:ext cx="2354880" cy="14460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Central Database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44C818-443F-4F83-B98D-1327ACCDB9A7}"/>
              </a:ext>
            </a:extLst>
          </p:cNvPr>
          <p:cNvCxnSpPr>
            <a:cxnSpLocks/>
          </p:cNvCxnSpPr>
          <p:nvPr/>
        </p:nvCxnSpPr>
        <p:spPr>
          <a:xfrm flipH="1">
            <a:off x="4233659" y="847632"/>
            <a:ext cx="5562" cy="18839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099A9A-1575-4224-B994-1615C93D5C7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5200044" y="1983907"/>
            <a:ext cx="1282746" cy="8354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77DAB5-23CA-417E-9A27-EF51DA02E34B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5413205" y="3359569"/>
            <a:ext cx="1504621" cy="31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37A16A-2024-472E-BADB-BFFFFCEE71F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200046" y="4122592"/>
            <a:ext cx="1282744" cy="735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F6D81F-CB76-4935-B4C0-6D3E56F59C1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233659" y="4148583"/>
            <a:ext cx="0" cy="1851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D945E9-B560-4634-A793-B5B41F2E6043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2366136" y="4173219"/>
            <a:ext cx="1202988" cy="7564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8083C6F-CFB7-4307-957C-CBECAB80F4B8}"/>
              </a:ext>
            </a:extLst>
          </p:cNvPr>
          <p:cNvCxnSpPr>
            <a:cxnSpLocks/>
          </p:cNvCxnSpPr>
          <p:nvPr/>
        </p:nvCxnSpPr>
        <p:spPr>
          <a:xfrm>
            <a:off x="1622518" y="3387620"/>
            <a:ext cx="1470214" cy="170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39DFFD0-2B71-4619-94BA-082A6F7FCE82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2515403" y="1824987"/>
            <a:ext cx="1053721" cy="9426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152A4677-A282-468E-B111-51C3245FC580}"/>
              </a:ext>
            </a:extLst>
          </p:cNvPr>
          <p:cNvSpPr/>
          <p:nvPr/>
        </p:nvSpPr>
        <p:spPr>
          <a:xfrm>
            <a:off x="8697378" y="1248159"/>
            <a:ext cx="1440494" cy="73574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Stock Maintenance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0FB220A-74CC-44C3-B0EE-AE05FBDDDAB0}"/>
              </a:ext>
            </a:extLst>
          </p:cNvPr>
          <p:cNvSpPr/>
          <p:nvPr/>
        </p:nvSpPr>
        <p:spPr>
          <a:xfrm>
            <a:off x="10726012" y="1248159"/>
            <a:ext cx="1440494" cy="7357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Suppliers</a:t>
            </a:r>
          </a:p>
        </p:txBody>
      </p:sp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1792B9B4-99BF-47BE-9E68-B502507B0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247788" y="893901"/>
            <a:ext cx="394759" cy="377898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4BBC0C1-E295-4BE4-8931-73FC8C4D0B33}"/>
              </a:ext>
            </a:extLst>
          </p:cNvPr>
          <p:cNvCxnSpPr>
            <a:cxnSpLocks/>
          </p:cNvCxnSpPr>
          <p:nvPr/>
        </p:nvCxnSpPr>
        <p:spPr>
          <a:xfrm>
            <a:off x="10180228" y="1383195"/>
            <a:ext cx="5457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25BAE8D-24E6-4881-83BF-DC23533E9DCE}"/>
              </a:ext>
            </a:extLst>
          </p:cNvPr>
          <p:cNvCxnSpPr>
            <a:cxnSpLocks/>
          </p:cNvCxnSpPr>
          <p:nvPr/>
        </p:nvCxnSpPr>
        <p:spPr>
          <a:xfrm flipH="1">
            <a:off x="10164324" y="1761694"/>
            <a:ext cx="56168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32554C89-B9DF-4804-9B80-4035A90CA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28670" y="1916798"/>
            <a:ext cx="454986" cy="32597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FC1D23B-47C3-45CE-A5F9-F5E14DE3F626}"/>
              </a:ext>
            </a:extLst>
          </p:cNvPr>
          <p:cNvSpPr/>
          <p:nvPr/>
        </p:nvSpPr>
        <p:spPr>
          <a:xfrm>
            <a:off x="8724188" y="2282440"/>
            <a:ext cx="1440494" cy="73574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Financial Ledger</a:t>
            </a:r>
          </a:p>
        </p:txBody>
      </p:sp>
      <p:pic>
        <p:nvPicPr>
          <p:cNvPr id="77" name="Picture 76" descr="Logo&#10;&#10;Description automatically generated">
            <a:extLst>
              <a:ext uri="{FF2B5EF4-FFF2-40B4-BE49-F238E27FC236}">
                <a16:creationId xmlns:a16="http://schemas.microsoft.com/office/drawing/2014/main" id="{B9A4D504-FFA9-4CA5-8741-674929114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295228" y="3461340"/>
            <a:ext cx="734659" cy="734659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4C6DF154-3F03-40B9-AEFD-B64CC4749C01}"/>
              </a:ext>
            </a:extLst>
          </p:cNvPr>
          <p:cNvSpPr/>
          <p:nvPr/>
        </p:nvSpPr>
        <p:spPr>
          <a:xfrm>
            <a:off x="8724188" y="3227662"/>
            <a:ext cx="1440494" cy="73574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Warehouse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F4D549A-C952-49BD-8793-24BCB2563193}"/>
              </a:ext>
            </a:extLst>
          </p:cNvPr>
          <p:cNvSpPr/>
          <p:nvPr/>
        </p:nvSpPr>
        <p:spPr>
          <a:xfrm>
            <a:off x="8724188" y="4208384"/>
            <a:ext cx="1440494" cy="73574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6FC7171-C543-4B05-861D-55AB78F64F04}"/>
              </a:ext>
            </a:extLst>
          </p:cNvPr>
          <p:cNvSpPr/>
          <p:nvPr/>
        </p:nvSpPr>
        <p:spPr>
          <a:xfrm>
            <a:off x="8724188" y="5166487"/>
            <a:ext cx="1440494" cy="73574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Sales Analysis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91DE0FE-1DBF-418F-AB57-0933558C1913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5447612" y="1616033"/>
            <a:ext cx="3249766" cy="133946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4C4D9B7-9A84-413C-A04C-08CBDF9A83F4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5474395" y="2650314"/>
            <a:ext cx="3249793" cy="42766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Logo&#10;&#10;Description automatically generated">
            <a:extLst>
              <a:ext uri="{FF2B5EF4-FFF2-40B4-BE49-F238E27FC236}">
                <a16:creationId xmlns:a16="http://schemas.microsoft.com/office/drawing/2014/main" id="{1888D574-A03B-4647-AD52-95389A1AF2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1609581" y="2599297"/>
            <a:ext cx="582419" cy="478684"/>
          </a:xfrm>
          <a:prstGeom prst="rect">
            <a:avLst/>
          </a:prstGeom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B574591-53F7-48A4-9392-28A4D91BAD20}"/>
              </a:ext>
            </a:extLst>
          </p:cNvPr>
          <p:cNvCxnSpPr>
            <a:cxnSpLocks/>
          </p:cNvCxnSpPr>
          <p:nvPr/>
        </p:nvCxnSpPr>
        <p:spPr>
          <a:xfrm>
            <a:off x="5474395" y="3772133"/>
            <a:ext cx="3222983" cy="4776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426B8B1-62F4-4465-B181-D16604F3BF19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5474395" y="3821517"/>
            <a:ext cx="3249793" cy="75474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EDA5957-4FFC-4156-86B2-89D97C4EC9AA}"/>
              </a:ext>
            </a:extLst>
          </p:cNvPr>
          <p:cNvCxnSpPr>
            <a:cxnSpLocks/>
          </p:cNvCxnSpPr>
          <p:nvPr/>
        </p:nvCxnSpPr>
        <p:spPr>
          <a:xfrm>
            <a:off x="5413205" y="3921713"/>
            <a:ext cx="3310983" cy="139808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ylinder 111">
            <a:extLst>
              <a:ext uri="{FF2B5EF4-FFF2-40B4-BE49-F238E27FC236}">
                <a16:creationId xmlns:a16="http://schemas.microsoft.com/office/drawing/2014/main" id="{640006F6-73B6-40A8-9D7D-C793C28E11C7}"/>
              </a:ext>
            </a:extLst>
          </p:cNvPr>
          <p:cNvSpPr/>
          <p:nvPr/>
        </p:nvSpPr>
        <p:spPr>
          <a:xfrm>
            <a:off x="10642547" y="2300005"/>
            <a:ext cx="936271" cy="86306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Finance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7C8D286-B8D5-4803-9E5E-C9E28EA1EF04}"/>
              </a:ext>
            </a:extLst>
          </p:cNvPr>
          <p:cNvCxnSpPr>
            <a:cxnSpLocks/>
          </p:cNvCxnSpPr>
          <p:nvPr/>
        </p:nvCxnSpPr>
        <p:spPr>
          <a:xfrm>
            <a:off x="10137872" y="2731538"/>
            <a:ext cx="5457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 descr="Logo, company name&#10;&#10;Description automatically generated">
            <a:extLst>
              <a:ext uri="{FF2B5EF4-FFF2-40B4-BE49-F238E27FC236}">
                <a16:creationId xmlns:a16="http://schemas.microsoft.com/office/drawing/2014/main" id="{0ADC48E7-103E-4A7C-8021-633EB8E9C4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578431" y="6312023"/>
            <a:ext cx="1240793" cy="413598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5547B463-CED0-4EF8-AB50-205D39687E0B}"/>
              </a:ext>
            </a:extLst>
          </p:cNvPr>
          <p:cNvSpPr/>
          <p:nvPr/>
        </p:nvSpPr>
        <p:spPr>
          <a:xfrm>
            <a:off x="10539763" y="3268933"/>
            <a:ext cx="1386065" cy="354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SSAS Cube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CB614C1-785D-4F5D-8B26-898CFCF742BE}"/>
              </a:ext>
            </a:extLst>
          </p:cNvPr>
          <p:cNvSpPr/>
          <p:nvPr/>
        </p:nvSpPr>
        <p:spPr>
          <a:xfrm>
            <a:off x="10532943" y="3706441"/>
            <a:ext cx="1386065" cy="354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SSRS Report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1E82B50-9DF0-4F32-B3C7-5BD2FE2BF4A3}"/>
              </a:ext>
            </a:extLst>
          </p:cNvPr>
          <p:cNvCxnSpPr>
            <a:cxnSpLocks/>
          </p:cNvCxnSpPr>
          <p:nvPr/>
        </p:nvCxnSpPr>
        <p:spPr>
          <a:xfrm>
            <a:off x="10180228" y="3462732"/>
            <a:ext cx="37543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656C19A-18C1-426D-8709-815003350F08}"/>
              </a:ext>
            </a:extLst>
          </p:cNvPr>
          <p:cNvCxnSpPr>
            <a:cxnSpLocks/>
          </p:cNvCxnSpPr>
          <p:nvPr/>
        </p:nvCxnSpPr>
        <p:spPr>
          <a:xfrm>
            <a:off x="10164324" y="3825079"/>
            <a:ext cx="37543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>
            <a:extLst>
              <a:ext uri="{FF2B5EF4-FFF2-40B4-BE49-F238E27FC236}">
                <a16:creationId xmlns:a16="http://schemas.microsoft.com/office/drawing/2014/main" id="{D1EB2310-2721-42FB-A1CF-1F2C4CD83E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619902" y="4367676"/>
            <a:ext cx="633112" cy="509749"/>
          </a:xfrm>
          <a:prstGeom prst="rect">
            <a:avLst/>
          </a:prstGeom>
        </p:spPr>
      </p:pic>
      <p:sp>
        <p:nvSpPr>
          <p:cNvPr id="127" name="Cylinder 126">
            <a:extLst>
              <a:ext uri="{FF2B5EF4-FFF2-40B4-BE49-F238E27FC236}">
                <a16:creationId xmlns:a16="http://schemas.microsoft.com/office/drawing/2014/main" id="{3BA38B85-F028-4E8A-B884-67F50C2285DA}"/>
              </a:ext>
            </a:extLst>
          </p:cNvPr>
          <p:cNvSpPr/>
          <p:nvPr/>
        </p:nvSpPr>
        <p:spPr>
          <a:xfrm>
            <a:off x="10642547" y="5384900"/>
            <a:ext cx="1081815" cy="86306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NoSql</a:t>
            </a:r>
            <a:endParaRPr lang="en-GB" dirty="0"/>
          </a:p>
          <a:p>
            <a:pPr algn="ctr"/>
            <a:r>
              <a:rPr lang="en-GB" dirty="0"/>
              <a:t>Database</a:t>
            </a:r>
          </a:p>
        </p:txBody>
      </p:sp>
      <p:pic>
        <p:nvPicPr>
          <p:cNvPr id="129" name="Picture 128" descr="A picture containing text, sign, clipart, pointing&#10;&#10;Description automatically generated">
            <a:extLst>
              <a:ext uri="{FF2B5EF4-FFF2-40B4-BE49-F238E27FC236}">
                <a16:creationId xmlns:a16="http://schemas.microsoft.com/office/drawing/2014/main" id="{28D1AF1B-3C6E-448B-9C6C-0A227781FE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1418972" y="4329293"/>
            <a:ext cx="578524" cy="567918"/>
          </a:xfrm>
          <a:prstGeom prst="rect">
            <a:avLst/>
          </a:prstGeom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51175D4B-CE11-4CCE-8813-A4D9EDB15054}"/>
              </a:ext>
            </a:extLst>
          </p:cNvPr>
          <p:cNvSpPr/>
          <p:nvPr/>
        </p:nvSpPr>
        <p:spPr>
          <a:xfrm>
            <a:off x="10485420" y="4234935"/>
            <a:ext cx="1595188" cy="8597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ABBFD01-7F1F-438E-8092-AB79D9DB6724}"/>
              </a:ext>
            </a:extLst>
          </p:cNvPr>
          <p:cNvCxnSpPr>
            <a:cxnSpLocks/>
          </p:cNvCxnSpPr>
          <p:nvPr/>
        </p:nvCxnSpPr>
        <p:spPr>
          <a:xfrm>
            <a:off x="10137872" y="4646480"/>
            <a:ext cx="37543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26E47579-9D4F-4F5A-90FA-22D38A683098}"/>
              </a:ext>
            </a:extLst>
          </p:cNvPr>
          <p:cNvCxnSpPr>
            <a:cxnSpLocks/>
            <a:endCxn id="127" idx="2"/>
          </p:cNvCxnSpPr>
          <p:nvPr/>
        </p:nvCxnSpPr>
        <p:spPr>
          <a:xfrm>
            <a:off x="10157504" y="5534361"/>
            <a:ext cx="485043" cy="28207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B1AF326-C78F-42D2-B30E-A82BC93F0C84}"/>
              </a:ext>
            </a:extLst>
          </p:cNvPr>
          <p:cNvSpPr txBox="1"/>
          <p:nvPr/>
        </p:nvSpPr>
        <p:spPr>
          <a:xfrm>
            <a:off x="9740879" y="65314"/>
            <a:ext cx="2983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Retail POC</a:t>
            </a:r>
          </a:p>
        </p:txBody>
      </p:sp>
    </p:spTree>
    <p:extLst>
      <p:ext uri="{BB962C8B-B14F-4D97-AF65-F5344CB8AC3E}">
        <p14:creationId xmlns:p14="http://schemas.microsoft.com/office/powerpoint/2010/main" val="268006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FE836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FE836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FE836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000"/>
                            </p:stCondLst>
                            <p:childTnLst>
                              <p:par>
                                <p:cTn id="5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000"/>
                            </p:stCondLst>
                            <p:childTnLst>
                              <p:par>
                                <p:cTn id="5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FE836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6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80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FE836"/>
                                      </p:to>
                                    </p:animClr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0"/>
                            </p:stCondLst>
                            <p:childTnLst>
                              <p:par>
                                <p:cTn id="8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2000"/>
                            </p:stCondLst>
                            <p:childTnLst>
                              <p:par>
                                <p:cTn id="8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FE836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4000"/>
                            </p:stCondLst>
                            <p:childTnLst>
                              <p:par>
                                <p:cTn id="9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6000"/>
                            </p:stCondLst>
                            <p:childTnLst>
                              <p:par>
                                <p:cTn id="9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FE836"/>
                                      </p:to>
                                    </p:animClr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8000"/>
                            </p:stCondLst>
                            <p:childTnLst>
                              <p:par>
                                <p:cTn id="110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0"/>
                            </p:stCondLst>
                            <p:childTnLst>
                              <p:par>
                                <p:cTn id="11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FE836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2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7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75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00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440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6500"/>
                            </p:stCondLst>
                            <p:childTnLst>
                              <p:par>
                                <p:cTn id="166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5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3000"/>
                            </p:stCondLst>
                            <p:childTnLst>
                              <p:par>
                                <p:cTn id="180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5500"/>
                            </p:stCondLst>
                            <p:childTnLst>
                              <p:par>
                                <p:cTn id="18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9500"/>
                            </p:stCondLst>
                            <p:childTnLst>
                              <p:par>
                                <p:cTn id="19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62000"/>
                            </p:stCondLst>
                            <p:childTnLst>
                              <p:par>
                                <p:cTn id="20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6600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60" grpId="0" animBg="1"/>
      <p:bldP spid="61" grpId="0" animBg="1"/>
      <p:bldP spid="75" grpId="0" animBg="1"/>
      <p:bldP spid="79" grpId="0" animBg="1"/>
      <p:bldP spid="80" grpId="0" animBg="1"/>
      <p:bldP spid="81" grpId="0" animBg="1"/>
      <p:bldP spid="112" grpId="0" animBg="1"/>
      <p:bldP spid="118" grpId="0" animBg="1"/>
      <p:bldP spid="119" grpId="0" animBg="1"/>
      <p:bldP spid="127" grpId="0" animBg="1"/>
      <p:bldP spid="1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7C21B-C0A0-4925-841E-CD8219BD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39112"/>
            <a:ext cx="4153626" cy="1187085"/>
          </a:xfrm>
        </p:spPr>
        <p:txBody>
          <a:bodyPr anchor="b">
            <a:norm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Design Constraints </a:t>
            </a:r>
            <a:br>
              <a:rPr lang="en-GB" sz="4100" b="1" dirty="0">
                <a:solidFill>
                  <a:schemeClr val="bg1"/>
                </a:solidFill>
              </a:rPr>
            </a:br>
            <a:r>
              <a:rPr lang="en-GB" sz="4100" b="1" dirty="0">
                <a:solidFill>
                  <a:schemeClr val="bg1"/>
                </a:solidFill>
              </a:rPr>
              <a:t>Stock Maintenance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E1453-4D71-48B2-A009-5F961329A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075054" cy="2741213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</a:rPr>
              <a:t>Each product will have a minimum stock level and order quantity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</a:rPr>
              <a:t>When minimum level is reached a purchase order will be e-mailed to the supplier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</a:rPr>
              <a:t>Each poll will generate between 3 and 12 orders per store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</a:rPr>
              <a:t>Each order will have between 1 and 8 products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</a:rPr>
              <a:t>Each product has a sales quantity between 1 and 4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F2218A4-0D58-4E1A-9E19-DFE3CFD60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42217" y="970833"/>
            <a:ext cx="4440186" cy="23241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800DF1B-F936-401C-B6F2-31FF555E5F30}"/>
              </a:ext>
            </a:extLst>
          </p:cNvPr>
          <p:cNvGrpSpPr/>
          <p:nvPr/>
        </p:nvGrpSpPr>
        <p:grpSpPr>
          <a:xfrm>
            <a:off x="8167686" y="5189050"/>
            <a:ext cx="3730028" cy="1301839"/>
            <a:chOff x="6585047" y="4040294"/>
            <a:chExt cx="3730028" cy="1301839"/>
          </a:xfrm>
        </p:grpSpPr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21E32637-69F2-4BF4-8AB7-6FA26BB88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585047" y="4409626"/>
              <a:ext cx="3730028" cy="93250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350573-8030-4B46-8BE5-D29EB08F57E8}"/>
                </a:ext>
              </a:extLst>
            </p:cNvPr>
            <p:cNvSpPr txBox="1"/>
            <p:nvPr/>
          </p:nvSpPr>
          <p:spPr>
            <a:xfrm>
              <a:off x="7254924" y="4040294"/>
              <a:ext cx="2390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</a:rPr>
                <a:t>powered 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457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3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3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3D0A12-68DC-4025-8F3B-B210E657C927}"/>
              </a:ext>
            </a:extLst>
          </p:cNvPr>
          <p:cNvSpPr/>
          <p:nvPr/>
        </p:nvSpPr>
        <p:spPr>
          <a:xfrm>
            <a:off x="-1" y="2"/>
            <a:ext cx="12188952" cy="9325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Retail POC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Stock Control Mechanism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04D74B2-DE8F-4C4E-A50C-0EEB6556E9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"/>
          <a:stretch/>
        </p:blipFill>
        <p:spPr>
          <a:xfrm>
            <a:off x="851338" y="932510"/>
            <a:ext cx="9506607" cy="534216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B7737FF-045C-4DB1-9F36-C089C04A4A4D}"/>
              </a:ext>
            </a:extLst>
          </p:cNvPr>
          <p:cNvGrpSpPr/>
          <p:nvPr/>
        </p:nvGrpSpPr>
        <p:grpSpPr>
          <a:xfrm>
            <a:off x="8167686" y="5189050"/>
            <a:ext cx="3730028" cy="1301839"/>
            <a:chOff x="6585047" y="4040294"/>
            <a:chExt cx="3730028" cy="1301839"/>
          </a:xfrm>
        </p:grpSpPr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F5BA60AD-545E-463B-80FD-79CD6DD0B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585047" y="4409626"/>
              <a:ext cx="3730028" cy="93250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5D481B-0441-493B-A99B-0E3FFEA38BEC}"/>
                </a:ext>
              </a:extLst>
            </p:cNvPr>
            <p:cNvSpPr txBox="1"/>
            <p:nvPr/>
          </p:nvSpPr>
          <p:spPr>
            <a:xfrm>
              <a:off x="7254924" y="4040294"/>
              <a:ext cx="2390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</a:rPr>
                <a:t>powered 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8264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7C21B-C0A0-4925-841E-CD8219BD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39112"/>
            <a:ext cx="4153626" cy="1187085"/>
          </a:xfrm>
        </p:spPr>
        <p:txBody>
          <a:bodyPr anchor="b">
            <a:norm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Design principle </a:t>
            </a:r>
            <a:br>
              <a:rPr lang="en-GB" sz="4100" b="1" dirty="0">
                <a:solidFill>
                  <a:schemeClr val="bg1"/>
                </a:solidFill>
              </a:rPr>
            </a:br>
            <a:r>
              <a:rPr lang="en-GB" sz="4100" b="1" dirty="0">
                <a:solidFill>
                  <a:schemeClr val="bg1"/>
                </a:solidFill>
              </a:rPr>
              <a:t>Stock Maintenance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E1453-4D71-48B2-A009-5F961329A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075054" cy="2741213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Order will be e-mailed to supplier when minimum level is reached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Supplier will acknowledge with a csv file including unit cost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Cost will be the base price from product  plus or minus up to 25%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New stock  batches are placed in a virtual silo with the assigned price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Orders are fulfilled from the current silos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400" dirty="0">
                <a:solidFill>
                  <a:schemeClr val="bg1"/>
                </a:solidFill>
              </a:rPr>
              <a:t>Once a silo is empty the next one for that product becomes the current silo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F2218A4-0D58-4E1A-9E19-DFE3CFD60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42217" y="970833"/>
            <a:ext cx="4440186" cy="23241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800DF1B-F936-401C-B6F2-31FF555E5F30}"/>
              </a:ext>
            </a:extLst>
          </p:cNvPr>
          <p:cNvGrpSpPr/>
          <p:nvPr/>
        </p:nvGrpSpPr>
        <p:grpSpPr>
          <a:xfrm>
            <a:off x="8167686" y="5189050"/>
            <a:ext cx="3730028" cy="1301839"/>
            <a:chOff x="6585047" y="4040294"/>
            <a:chExt cx="3730028" cy="1301839"/>
          </a:xfrm>
        </p:grpSpPr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21E32637-69F2-4BF4-8AB7-6FA26BB88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585047" y="4409626"/>
              <a:ext cx="3730028" cy="93250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350573-8030-4B46-8BE5-D29EB08F57E8}"/>
                </a:ext>
              </a:extLst>
            </p:cNvPr>
            <p:cNvSpPr txBox="1"/>
            <p:nvPr/>
          </p:nvSpPr>
          <p:spPr>
            <a:xfrm>
              <a:off x="7254924" y="4040294"/>
              <a:ext cx="2390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powered 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831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3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3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3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D304FEE1-4B56-4E27-9403-B7B6CFF0C7DB}"/>
              </a:ext>
            </a:extLst>
          </p:cNvPr>
          <p:cNvSpPr/>
          <p:nvPr/>
        </p:nvSpPr>
        <p:spPr>
          <a:xfrm>
            <a:off x="10121897" y="1297527"/>
            <a:ext cx="2060715" cy="448847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CBCBFAC-DAEA-4860-8E93-0ED53703D814}"/>
              </a:ext>
            </a:extLst>
          </p:cNvPr>
          <p:cNvSpPr/>
          <p:nvPr/>
        </p:nvSpPr>
        <p:spPr>
          <a:xfrm>
            <a:off x="6276670" y="1301843"/>
            <a:ext cx="3851953" cy="44884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E61896F-D3DB-4689-8941-625F3FEA80A3}"/>
              </a:ext>
            </a:extLst>
          </p:cNvPr>
          <p:cNvSpPr/>
          <p:nvPr/>
        </p:nvSpPr>
        <p:spPr>
          <a:xfrm>
            <a:off x="2665997" y="1302832"/>
            <a:ext cx="3659569" cy="44861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23DFE11-5B4F-47C9-BB9D-EC81F1C1A3B4}"/>
              </a:ext>
            </a:extLst>
          </p:cNvPr>
          <p:cNvSpPr/>
          <p:nvPr/>
        </p:nvSpPr>
        <p:spPr>
          <a:xfrm>
            <a:off x="-11792" y="1302832"/>
            <a:ext cx="2677789" cy="44831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C3ED6F-0ABA-4CB7-B0D9-5339A5CABC17}"/>
              </a:ext>
            </a:extLst>
          </p:cNvPr>
          <p:cNvSpPr/>
          <p:nvPr/>
        </p:nvSpPr>
        <p:spPr>
          <a:xfrm>
            <a:off x="2768417" y="2873182"/>
            <a:ext cx="3056482" cy="3721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j004_MOMCheckProductLevel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03E495-D102-403C-A8D4-4B57AD0E38E3}"/>
              </a:ext>
            </a:extLst>
          </p:cNvPr>
          <p:cNvSpPr/>
          <p:nvPr/>
        </p:nvSpPr>
        <p:spPr>
          <a:xfrm>
            <a:off x="76784" y="1441205"/>
            <a:ext cx="2112213" cy="372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r001_RunSalesInput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B1516E-2933-4DA9-AD61-27ED2A914573}"/>
              </a:ext>
            </a:extLst>
          </p:cNvPr>
          <p:cNvSpPr/>
          <p:nvPr/>
        </p:nvSpPr>
        <p:spPr>
          <a:xfrm rot="10800000" flipV="1">
            <a:off x="6546867" y="1441205"/>
            <a:ext cx="2158961" cy="3721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j007_RESTGetStores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E6BF7-DD22-4D6C-97C8-D63F18732718}"/>
              </a:ext>
            </a:extLst>
          </p:cNvPr>
          <p:cNvSpPr/>
          <p:nvPr/>
        </p:nvSpPr>
        <p:spPr>
          <a:xfrm>
            <a:off x="2748807" y="1441205"/>
            <a:ext cx="2548820" cy="3721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j001_GenerateSalesRow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CDB00B-4A5A-405B-87BA-216AA774CB69}"/>
              </a:ext>
            </a:extLst>
          </p:cNvPr>
          <p:cNvSpPr/>
          <p:nvPr/>
        </p:nvSpPr>
        <p:spPr>
          <a:xfrm>
            <a:off x="2745930" y="1966979"/>
            <a:ext cx="3312368" cy="3260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j002_MOMBookInSupplierOrder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489630D-A6F1-4537-A16A-905129AA4425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188997" y="1627275"/>
            <a:ext cx="5598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A40EAB-0ED2-4BB6-AE26-FE6F6F9A3E70}"/>
              </a:ext>
            </a:extLst>
          </p:cNvPr>
          <p:cNvCxnSpPr>
            <a:cxnSpLocks/>
            <a:stCxn id="12" idx="3"/>
            <a:endCxn id="10" idx="3"/>
          </p:cNvCxnSpPr>
          <p:nvPr/>
        </p:nvCxnSpPr>
        <p:spPr>
          <a:xfrm>
            <a:off x="5297627" y="1627275"/>
            <a:ext cx="1249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44373F6-B33B-44ED-A6FF-4E3B4DF32AF7}"/>
              </a:ext>
            </a:extLst>
          </p:cNvPr>
          <p:cNvSpPr/>
          <p:nvPr/>
        </p:nvSpPr>
        <p:spPr>
          <a:xfrm rot="10800000" flipV="1">
            <a:off x="6588869" y="2873182"/>
            <a:ext cx="2320785" cy="3721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j009_RESTProductAPI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1B11D0-E47E-40D5-87F5-D7616983C85C}"/>
              </a:ext>
            </a:extLst>
          </p:cNvPr>
          <p:cNvSpPr/>
          <p:nvPr/>
        </p:nvSpPr>
        <p:spPr>
          <a:xfrm rot="10800000" flipV="1">
            <a:off x="6566477" y="3350154"/>
            <a:ext cx="2419752" cy="3550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j010_RESTProductSale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8010A1-317C-42C3-A705-7D9F16EDACC5}"/>
              </a:ext>
            </a:extLst>
          </p:cNvPr>
          <p:cNvSpPr/>
          <p:nvPr/>
        </p:nvSpPr>
        <p:spPr>
          <a:xfrm rot="10800000" flipV="1">
            <a:off x="6566477" y="4833372"/>
            <a:ext cx="2684747" cy="329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j013_SOAPSalesByRegion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E23A90-E8BB-411E-9750-6C1C6FC90C54}"/>
              </a:ext>
            </a:extLst>
          </p:cNvPr>
          <p:cNvSpPr/>
          <p:nvPr/>
        </p:nvSpPr>
        <p:spPr>
          <a:xfrm rot="10800000" flipV="1">
            <a:off x="6557402" y="4303149"/>
            <a:ext cx="3558507" cy="3323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j012_RESTSalesByRegionConsumer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293B1B6-98AE-449A-ACD6-B834F5EAB995}"/>
              </a:ext>
            </a:extLst>
          </p:cNvPr>
          <p:cNvSpPr/>
          <p:nvPr/>
        </p:nvSpPr>
        <p:spPr>
          <a:xfrm rot="10800000" flipV="1">
            <a:off x="6546867" y="3810026"/>
            <a:ext cx="2419752" cy="3323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j011_RESTMailService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42824A-6B12-4D95-BE43-C8B2805D5AC2}"/>
              </a:ext>
            </a:extLst>
          </p:cNvPr>
          <p:cNvSpPr/>
          <p:nvPr/>
        </p:nvSpPr>
        <p:spPr>
          <a:xfrm>
            <a:off x="10209074" y="3838349"/>
            <a:ext cx="1925830" cy="2818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j015_SubPOPMail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9B238F-6BED-4912-AE83-7E0DBBD8ED5C}"/>
              </a:ext>
            </a:extLst>
          </p:cNvPr>
          <p:cNvSpPr/>
          <p:nvPr/>
        </p:nvSpPr>
        <p:spPr>
          <a:xfrm>
            <a:off x="53419" y="2014823"/>
            <a:ext cx="2286001" cy="337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r002_RunOrderBookIn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76B5822-70E3-458D-AEA8-D7E293617BAA}"/>
              </a:ext>
            </a:extLst>
          </p:cNvPr>
          <p:cNvSpPr/>
          <p:nvPr/>
        </p:nvSpPr>
        <p:spPr>
          <a:xfrm rot="10800000" flipV="1">
            <a:off x="6572573" y="5263867"/>
            <a:ext cx="3004302" cy="3569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j014_SOAPAllSalesByRegion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6216E74-DFCA-4007-B88E-F5E484153ADD}"/>
              </a:ext>
            </a:extLst>
          </p:cNvPr>
          <p:cNvCxnSpPr>
            <a:cxnSpLocks/>
          </p:cNvCxnSpPr>
          <p:nvPr/>
        </p:nvCxnSpPr>
        <p:spPr>
          <a:xfrm flipV="1">
            <a:off x="8680872" y="4635549"/>
            <a:ext cx="0" cy="197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2C1C4E2-A9F9-44C9-9314-D8E3002D74C4}"/>
              </a:ext>
            </a:extLst>
          </p:cNvPr>
          <p:cNvCxnSpPr>
            <a:cxnSpLocks/>
          </p:cNvCxnSpPr>
          <p:nvPr/>
        </p:nvCxnSpPr>
        <p:spPr>
          <a:xfrm flipV="1">
            <a:off x="9398753" y="4670050"/>
            <a:ext cx="0" cy="602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B97EC29-AD3D-4693-9DBF-86EA8B622F1C}"/>
              </a:ext>
            </a:extLst>
          </p:cNvPr>
          <p:cNvSpPr/>
          <p:nvPr/>
        </p:nvSpPr>
        <p:spPr>
          <a:xfrm>
            <a:off x="2854899" y="3851086"/>
            <a:ext cx="3132152" cy="3755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j006_MOMMongoDBWrite</a:t>
            </a:r>
          </a:p>
        </p:txBody>
      </p: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C679C697-D204-4B3D-BC1B-12D031C6F188}"/>
              </a:ext>
            </a:extLst>
          </p:cNvPr>
          <p:cNvCxnSpPr>
            <a:cxnSpLocks/>
          </p:cNvCxnSpPr>
          <p:nvPr/>
        </p:nvCxnSpPr>
        <p:spPr>
          <a:xfrm>
            <a:off x="5851993" y="3203272"/>
            <a:ext cx="699109" cy="2915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9BF3C5F7-7C73-4429-9740-B8C9DAAC5F67}"/>
              </a:ext>
            </a:extLst>
          </p:cNvPr>
          <p:cNvCxnSpPr>
            <a:cxnSpLocks/>
            <a:stCxn id="4" idx="3"/>
            <a:endCxn id="21" idx="3"/>
          </p:cNvCxnSpPr>
          <p:nvPr/>
        </p:nvCxnSpPr>
        <p:spPr>
          <a:xfrm>
            <a:off x="5824899" y="3059252"/>
            <a:ext cx="7639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49EF88-1282-42B1-B0A2-EB0566421487}"/>
              </a:ext>
            </a:extLst>
          </p:cNvPr>
          <p:cNvCxnSpPr>
            <a:cxnSpLocks/>
            <a:stCxn id="32" idx="1"/>
            <a:endCxn id="39" idx="1"/>
          </p:cNvCxnSpPr>
          <p:nvPr/>
        </p:nvCxnSpPr>
        <p:spPr>
          <a:xfrm>
            <a:off x="8966619" y="3976225"/>
            <a:ext cx="1242455" cy="30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0" name="Rectangle 199">
            <a:extLst>
              <a:ext uri="{FF2B5EF4-FFF2-40B4-BE49-F238E27FC236}">
                <a16:creationId xmlns:a16="http://schemas.microsoft.com/office/drawing/2014/main" id="{5598DCAB-2961-4770-AA60-29B54B2782B3}"/>
              </a:ext>
            </a:extLst>
          </p:cNvPr>
          <p:cNvSpPr/>
          <p:nvPr/>
        </p:nvSpPr>
        <p:spPr>
          <a:xfrm>
            <a:off x="-1" y="2"/>
            <a:ext cx="12188952" cy="9325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Retail POC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Talend job &amp; route relationships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0B104B3-43A6-492F-81EB-75B9DBBE1943}"/>
              </a:ext>
            </a:extLst>
          </p:cNvPr>
          <p:cNvGrpSpPr/>
          <p:nvPr/>
        </p:nvGrpSpPr>
        <p:grpSpPr>
          <a:xfrm>
            <a:off x="9251224" y="5849083"/>
            <a:ext cx="2699552" cy="897101"/>
            <a:chOff x="6585047" y="4040294"/>
            <a:chExt cx="3730028" cy="1301839"/>
          </a:xfrm>
        </p:grpSpPr>
        <p:pic>
          <p:nvPicPr>
            <p:cNvPr id="212" name="Picture 211" descr="Logo&#10;&#10;Description automatically generated">
              <a:extLst>
                <a:ext uri="{FF2B5EF4-FFF2-40B4-BE49-F238E27FC236}">
                  <a16:creationId xmlns:a16="http://schemas.microsoft.com/office/drawing/2014/main" id="{1C79BEB5-D3FB-4CCA-A06A-B2620FD7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6585047" y="4409626"/>
              <a:ext cx="3730028" cy="932507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0E392741-E653-4B48-9C69-25AA793B289D}"/>
                </a:ext>
              </a:extLst>
            </p:cNvPr>
            <p:cNvSpPr txBox="1"/>
            <p:nvPr/>
          </p:nvSpPr>
          <p:spPr>
            <a:xfrm>
              <a:off x="7254924" y="4040294"/>
              <a:ext cx="2390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</a:rPr>
                <a:t>powered by</a:t>
              </a:r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22A9794C-C0DD-46D2-9CD6-1622FA272451}"/>
              </a:ext>
            </a:extLst>
          </p:cNvPr>
          <p:cNvSpPr txBox="1"/>
          <p:nvPr/>
        </p:nvSpPr>
        <p:spPr>
          <a:xfrm>
            <a:off x="708700" y="955780"/>
            <a:ext cx="84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Routes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65653B3-7FD5-4503-A74E-4AEE0CAEEEB2}"/>
              </a:ext>
            </a:extLst>
          </p:cNvPr>
          <p:cNvSpPr txBox="1"/>
          <p:nvPr/>
        </p:nvSpPr>
        <p:spPr>
          <a:xfrm>
            <a:off x="2813526" y="932511"/>
            <a:ext cx="316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Called, Standalone or JMS Jobs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69D3871-ECBB-4D05-BD64-90F8657776E8}"/>
              </a:ext>
            </a:extLst>
          </p:cNvPr>
          <p:cNvSpPr txBox="1"/>
          <p:nvPr/>
        </p:nvSpPr>
        <p:spPr>
          <a:xfrm>
            <a:off x="7000971" y="925239"/>
            <a:ext cx="211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REST or SOAP Jobs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02C364B-E723-4271-907A-0F41D9D5A232}"/>
              </a:ext>
            </a:extLst>
          </p:cNvPr>
          <p:cNvSpPr txBox="1"/>
          <p:nvPr/>
        </p:nvSpPr>
        <p:spPr>
          <a:xfrm>
            <a:off x="10613815" y="924359"/>
            <a:ext cx="119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Child Jobs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9278EEE-D5CF-4FB6-B784-F650147C1C0D}"/>
              </a:ext>
            </a:extLst>
          </p:cNvPr>
          <p:cNvSpPr/>
          <p:nvPr/>
        </p:nvSpPr>
        <p:spPr>
          <a:xfrm>
            <a:off x="2745930" y="2429742"/>
            <a:ext cx="3312368" cy="3260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j003_ReportDataUpdate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0A9CDC1-284F-4F7F-B3F3-FCE1D231ECEF}"/>
              </a:ext>
            </a:extLst>
          </p:cNvPr>
          <p:cNvSpPr/>
          <p:nvPr/>
        </p:nvSpPr>
        <p:spPr>
          <a:xfrm>
            <a:off x="35579" y="2480410"/>
            <a:ext cx="2498264" cy="337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r003_UpdateReportData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C2D4D20-35D0-446E-AE20-9213612557F1}"/>
              </a:ext>
            </a:extLst>
          </p:cNvPr>
          <p:cNvCxnSpPr>
            <a:cxnSpLocks/>
          </p:cNvCxnSpPr>
          <p:nvPr/>
        </p:nvCxnSpPr>
        <p:spPr>
          <a:xfrm>
            <a:off x="2547216" y="2637632"/>
            <a:ext cx="198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0D46F68-2DEE-45C7-BBFD-927AE9E34B37}"/>
              </a:ext>
            </a:extLst>
          </p:cNvPr>
          <p:cNvSpPr/>
          <p:nvPr/>
        </p:nvSpPr>
        <p:spPr>
          <a:xfrm>
            <a:off x="2854899" y="4948085"/>
            <a:ext cx="3132152" cy="3755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j016_MongoDBReadSales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A8109F6-EF6C-4476-A03E-F7CFF232510A}"/>
              </a:ext>
            </a:extLst>
          </p:cNvPr>
          <p:cNvSpPr/>
          <p:nvPr/>
        </p:nvSpPr>
        <p:spPr>
          <a:xfrm>
            <a:off x="2864124" y="4409177"/>
            <a:ext cx="3132152" cy="3755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j008_GetSupplierEMails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0A2353A-6EA0-4B12-B604-49311560E7C7}"/>
              </a:ext>
            </a:extLst>
          </p:cNvPr>
          <p:cNvCxnSpPr>
            <a:cxnSpLocks/>
            <a:endCxn id="32" idx="3"/>
          </p:cNvCxnSpPr>
          <p:nvPr/>
        </p:nvCxnSpPr>
        <p:spPr>
          <a:xfrm rot="5400000">
            <a:off x="6181392" y="3568747"/>
            <a:ext cx="772954" cy="42003"/>
          </a:xfrm>
          <a:prstGeom prst="bentConnector4">
            <a:avLst>
              <a:gd name="adj1" fmla="val 2480"/>
              <a:gd name="adj2" fmla="val 48812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66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2" grpId="0" animBg="1"/>
      <p:bldP spid="14" grpId="0" animBg="1"/>
      <p:bldP spid="21" grpId="0" animBg="1"/>
      <p:bldP spid="28" grpId="0" animBg="1"/>
      <p:bldP spid="29" grpId="0" animBg="1"/>
      <p:bldP spid="30" grpId="0" animBg="1"/>
      <p:bldP spid="32" grpId="0" animBg="1"/>
      <p:bldP spid="39" grpId="0" animBg="1"/>
      <p:bldP spid="42" grpId="0" animBg="1"/>
      <p:bldP spid="47" grpId="0" animBg="1"/>
      <p:bldP spid="148" grpId="0" animBg="1"/>
      <p:bldP spid="40" grpId="0" animBg="1"/>
      <p:bldP spid="38" grpId="0" animBg="1"/>
      <p:bldP spid="50" grpId="0" animBg="1"/>
      <p:bldP spid="5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>
            <a:extLst>
              <a:ext uri="{FF2B5EF4-FFF2-40B4-BE49-F238E27FC236}">
                <a16:creationId xmlns:a16="http://schemas.microsoft.com/office/drawing/2014/main" id="{91DEB8A8-C0B8-41B4-8629-F719D14F41EC}"/>
              </a:ext>
            </a:extLst>
          </p:cNvPr>
          <p:cNvSpPr/>
          <p:nvPr/>
        </p:nvSpPr>
        <p:spPr>
          <a:xfrm>
            <a:off x="1295885" y="1325598"/>
            <a:ext cx="8974590" cy="477799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08AE249-CD44-4851-85FA-52EB8A78CAB4}"/>
              </a:ext>
            </a:extLst>
          </p:cNvPr>
          <p:cNvGrpSpPr/>
          <p:nvPr/>
        </p:nvGrpSpPr>
        <p:grpSpPr>
          <a:xfrm>
            <a:off x="9768477" y="6103591"/>
            <a:ext cx="2255276" cy="698719"/>
            <a:chOff x="6585047" y="4040294"/>
            <a:chExt cx="3730028" cy="1301839"/>
          </a:xfrm>
        </p:grpSpPr>
        <p:pic>
          <p:nvPicPr>
            <p:cNvPr id="122" name="Picture 121" descr="Logo&#10;&#10;Description automatically generated">
              <a:extLst>
                <a:ext uri="{FF2B5EF4-FFF2-40B4-BE49-F238E27FC236}">
                  <a16:creationId xmlns:a16="http://schemas.microsoft.com/office/drawing/2014/main" id="{7933BD8F-5923-4CBA-8EAD-47A33D03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6585047" y="4409626"/>
              <a:ext cx="3730028" cy="932507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F8DDAE0-6204-4CAF-905D-553726A9020C}"/>
                </a:ext>
              </a:extLst>
            </p:cNvPr>
            <p:cNvSpPr txBox="1"/>
            <p:nvPr/>
          </p:nvSpPr>
          <p:spPr>
            <a:xfrm>
              <a:off x="7254924" y="4040294"/>
              <a:ext cx="2390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</a:rPr>
                <a:t>powered by</a:t>
              </a:r>
            </a:p>
          </p:txBody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7242C39-5972-41DA-B241-6CF0ACEB215D}"/>
              </a:ext>
            </a:extLst>
          </p:cNvPr>
          <p:cNvSpPr/>
          <p:nvPr/>
        </p:nvSpPr>
        <p:spPr>
          <a:xfrm>
            <a:off x="3048" y="0"/>
            <a:ext cx="12188952" cy="9325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Retail POC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Talend job/route to ActiveMQ links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D0F4122-113B-4F7E-AF13-7C9E1B75BC1D}"/>
              </a:ext>
            </a:extLst>
          </p:cNvPr>
          <p:cNvSpPr/>
          <p:nvPr/>
        </p:nvSpPr>
        <p:spPr>
          <a:xfrm>
            <a:off x="6671601" y="2497940"/>
            <a:ext cx="3306662" cy="3721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j004_MOMCheckProductLevel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11BF8B7-0F42-468C-BD04-6334734F86AF}"/>
              </a:ext>
            </a:extLst>
          </p:cNvPr>
          <p:cNvSpPr/>
          <p:nvPr/>
        </p:nvSpPr>
        <p:spPr>
          <a:xfrm>
            <a:off x="6671601" y="1627882"/>
            <a:ext cx="2513447" cy="3721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j001_GenerateSalesRow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060A967-4758-4AF7-9E77-AF3B729C76D0}"/>
              </a:ext>
            </a:extLst>
          </p:cNvPr>
          <p:cNvSpPr/>
          <p:nvPr/>
        </p:nvSpPr>
        <p:spPr>
          <a:xfrm>
            <a:off x="1561208" y="1627882"/>
            <a:ext cx="2012916" cy="3755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 err="1">
                <a:solidFill>
                  <a:schemeClr val="tx1"/>
                </a:solidFill>
              </a:rPr>
              <a:t>Queue:SalesLog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80C4D04-9BEC-4503-AF02-7AD333993594}"/>
              </a:ext>
            </a:extLst>
          </p:cNvPr>
          <p:cNvCxnSpPr>
            <a:cxnSpLocks/>
          </p:cNvCxnSpPr>
          <p:nvPr/>
        </p:nvCxnSpPr>
        <p:spPr>
          <a:xfrm flipH="1" flipV="1">
            <a:off x="3582074" y="1760250"/>
            <a:ext cx="3097476" cy="10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EE494F5C-8A11-4E57-A661-D453EADCF5B8}"/>
              </a:ext>
            </a:extLst>
          </p:cNvPr>
          <p:cNvCxnSpPr>
            <a:cxnSpLocks/>
          </p:cNvCxnSpPr>
          <p:nvPr/>
        </p:nvCxnSpPr>
        <p:spPr>
          <a:xfrm>
            <a:off x="3582074" y="1896663"/>
            <a:ext cx="3097476" cy="7147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092AC1DB-4E93-4609-806D-DEECDE268B9B}"/>
              </a:ext>
            </a:extLst>
          </p:cNvPr>
          <p:cNvSpPr/>
          <p:nvPr/>
        </p:nvSpPr>
        <p:spPr>
          <a:xfrm>
            <a:off x="6671601" y="3333273"/>
            <a:ext cx="2848072" cy="37553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j006_ MOMMongoDBWrite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A97A74E-F459-4CA8-9D9F-5704E98CD5AF}"/>
              </a:ext>
            </a:extLst>
          </p:cNvPr>
          <p:cNvCxnSpPr>
            <a:cxnSpLocks/>
            <a:endCxn id="87" idx="1"/>
          </p:cNvCxnSpPr>
          <p:nvPr/>
        </p:nvCxnSpPr>
        <p:spPr>
          <a:xfrm flipV="1">
            <a:off x="4233042" y="3521043"/>
            <a:ext cx="2438559" cy="92350"/>
          </a:xfrm>
          <a:prstGeom prst="bentConnector3">
            <a:avLst>
              <a:gd name="adj1" fmla="val 5745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00EE97C8-93B3-4C59-9099-B57032014CBE}"/>
              </a:ext>
            </a:extLst>
          </p:cNvPr>
          <p:cNvSpPr/>
          <p:nvPr/>
        </p:nvSpPr>
        <p:spPr>
          <a:xfrm>
            <a:off x="1561208" y="3324930"/>
            <a:ext cx="2660464" cy="3755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 err="1">
                <a:solidFill>
                  <a:schemeClr val="tx1"/>
                </a:solidFill>
              </a:rPr>
              <a:t>Queue:NoSQLSalesLog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72BEBED-827B-4D47-AB47-BB1115DDE1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33042" y="2772262"/>
            <a:ext cx="2415826" cy="6686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2D5C2417-F811-4758-90BA-0344FDE7A103}"/>
              </a:ext>
            </a:extLst>
          </p:cNvPr>
          <p:cNvSpPr/>
          <p:nvPr/>
        </p:nvSpPr>
        <p:spPr>
          <a:xfrm>
            <a:off x="6648866" y="5532022"/>
            <a:ext cx="3306662" cy="32602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j002_MOMBookInSupplierOrder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A8A31C1-7E33-417A-834E-F6358D904F71}"/>
              </a:ext>
            </a:extLst>
          </p:cNvPr>
          <p:cNvSpPr/>
          <p:nvPr/>
        </p:nvSpPr>
        <p:spPr>
          <a:xfrm>
            <a:off x="6671601" y="4346461"/>
            <a:ext cx="2369884" cy="372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r002_RunOrderBookIn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1A6B8EF-5673-41C3-B572-052386CDE059}"/>
              </a:ext>
            </a:extLst>
          </p:cNvPr>
          <p:cNvSpPr/>
          <p:nvPr/>
        </p:nvSpPr>
        <p:spPr>
          <a:xfrm>
            <a:off x="1561208" y="4343062"/>
            <a:ext cx="3469302" cy="3755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 err="1">
                <a:solidFill>
                  <a:schemeClr val="tx1"/>
                </a:solidFill>
              </a:rPr>
              <a:t>Queue:SupplierOrderConfirmation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8C8DFD-4977-4C11-A542-33EFDD9ED0B4}"/>
              </a:ext>
            </a:extLst>
          </p:cNvPr>
          <p:cNvCxnSpPr>
            <a:cxnSpLocks/>
          </p:cNvCxnSpPr>
          <p:nvPr/>
        </p:nvCxnSpPr>
        <p:spPr>
          <a:xfrm flipH="1">
            <a:off x="5013459" y="4439836"/>
            <a:ext cx="16524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8C752A49-0C45-4D37-BDD6-4A743C53757E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5039035" y="4579219"/>
            <a:ext cx="1609831" cy="11158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69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  <p:bldP spid="84" grpId="0" animBg="1"/>
      <p:bldP spid="87" grpId="0" animBg="1"/>
      <p:bldP spid="89" grpId="0" animBg="1"/>
      <p:bldP spid="91" grpId="0" animBg="1"/>
      <p:bldP spid="92" grpId="0" animBg="1"/>
      <p:bldP spid="9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ylinder 36">
            <a:extLst>
              <a:ext uri="{FF2B5EF4-FFF2-40B4-BE49-F238E27FC236}">
                <a16:creationId xmlns:a16="http://schemas.microsoft.com/office/drawing/2014/main" id="{48476D9D-A7DC-4FD7-BC47-DDBCBF8894BA}"/>
              </a:ext>
            </a:extLst>
          </p:cNvPr>
          <p:cNvSpPr/>
          <p:nvPr/>
        </p:nvSpPr>
        <p:spPr>
          <a:xfrm>
            <a:off x="9165666" y="4270273"/>
            <a:ext cx="1660995" cy="7456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tbstocksilo</a:t>
            </a:r>
            <a:endParaRPr lang="en-GB" sz="2800" dirty="0"/>
          </a:p>
        </p:txBody>
      </p:sp>
      <p:sp>
        <p:nvSpPr>
          <p:cNvPr id="41" name="Cylinder 40">
            <a:extLst>
              <a:ext uri="{FF2B5EF4-FFF2-40B4-BE49-F238E27FC236}">
                <a16:creationId xmlns:a16="http://schemas.microsoft.com/office/drawing/2014/main" id="{84CC439D-93A3-4D14-AEB8-8AF1906E6435}"/>
              </a:ext>
            </a:extLst>
          </p:cNvPr>
          <p:cNvSpPr/>
          <p:nvPr/>
        </p:nvSpPr>
        <p:spPr>
          <a:xfrm>
            <a:off x="9168869" y="2580829"/>
            <a:ext cx="1629122" cy="72244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tbsale</a:t>
            </a:r>
            <a:endParaRPr lang="en-GB" sz="2800" dirty="0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A4C1C468-3FF0-4B0E-8324-0D85DC0E14D2}"/>
              </a:ext>
            </a:extLst>
          </p:cNvPr>
          <p:cNvSpPr/>
          <p:nvPr/>
        </p:nvSpPr>
        <p:spPr>
          <a:xfrm>
            <a:off x="9168869" y="3422323"/>
            <a:ext cx="1629121" cy="7090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tbsaleline</a:t>
            </a:r>
            <a:endParaRPr lang="en-GB" sz="2800" dirty="0"/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id="{3CF1013B-CE0A-42E8-BEEA-2064352A140E}"/>
              </a:ext>
            </a:extLst>
          </p:cNvPr>
          <p:cNvSpPr/>
          <p:nvPr/>
        </p:nvSpPr>
        <p:spPr>
          <a:xfrm>
            <a:off x="9181604" y="1804889"/>
            <a:ext cx="1629121" cy="65689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tbproduct</a:t>
            </a:r>
            <a:endParaRPr lang="en-GB" sz="28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30AD9C-89DC-4928-BCAE-9085F333D13A}"/>
              </a:ext>
            </a:extLst>
          </p:cNvPr>
          <p:cNvSpPr/>
          <p:nvPr/>
        </p:nvSpPr>
        <p:spPr>
          <a:xfrm>
            <a:off x="5598100" y="3954463"/>
            <a:ext cx="1909449" cy="69616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ProcessSales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671319B-E903-4541-97D1-4F89132BDD4E}"/>
              </a:ext>
            </a:extLst>
          </p:cNvPr>
          <p:cNvGrpSpPr/>
          <p:nvPr/>
        </p:nvGrpSpPr>
        <p:grpSpPr>
          <a:xfrm>
            <a:off x="9251224" y="5849083"/>
            <a:ext cx="2699552" cy="897101"/>
            <a:chOff x="6585047" y="4040294"/>
            <a:chExt cx="3730028" cy="1301839"/>
          </a:xfrm>
        </p:grpSpPr>
        <p:pic>
          <p:nvPicPr>
            <p:cNvPr id="55" name="Picture 54" descr="Logo&#10;&#10;Description automatically generated">
              <a:extLst>
                <a:ext uri="{FF2B5EF4-FFF2-40B4-BE49-F238E27FC236}">
                  <a16:creationId xmlns:a16="http://schemas.microsoft.com/office/drawing/2014/main" id="{60E1B2C1-2C4D-401D-8ADC-C344D8B54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6585047" y="4409626"/>
              <a:ext cx="3730028" cy="932507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BBDFA33-33FC-44FD-8213-18F737198E2E}"/>
                </a:ext>
              </a:extLst>
            </p:cNvPr>
            <p:cNvSpPr txBox="1"/>
            <p:nvPr/>
          </p:nvSpPr>
          <p:spPr>
            <a:xfrm>
              <a:off x="7254924" y="4040294"/>
              <a:ext cx="2390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</a:rPr>
                <a:t>powered by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B3D8F1DB-7036-42AA-935D-02FE1A78E4C8}"/>
              </a:ext>
            </a:extLst>
          </p:cNvPr>
          <p:cNvSpPr/>
          <p:nvPr/>
        </p:nvSpPr>
        <p:spPr>
          <a:xfrm>
            <a:off x="13062" y="2"/>
            <a:ext cx="12188952" cy="9325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Retail POC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Talend job to database table connection - Part 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E0DEEAC-C332-42EA-92BA-CABF7C4A7A4C}"/>
              </a:ext>
            </a:extLst>
          </p:cNvPr>
          <p:cNvSpPr/>
          <p:nvPr/>
        </p:nvSpPr>
        <p:spPr>
          <a:xfrm>
            <a:off x="657595" y="2127985"/>
            <a:ext cx="3299692" cy="84728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j001_GenerateSalesRow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C6B39FEB-6804-4498-84E0-F7AD83B43DB7}"/>
              </a:ext>
            </a:extLst>
          </p:cNvPr>
          <p:cNvCxnSpPr>
            <a:cxnSpLocks/>
            <a:endCxn id="41" idx="2"/>
          </p:cNvCxnSpPr>
          <p:nvPr/>
        </p:nvCxnSpPr>
        <p:spPr>
          <a:xfrm>
            <a:off x="3962098" y="2232746"/>
            <a:ext cx="5206771" cy="7093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1061E2E-8FB5-4075-8A14-70B2968313DF}"/>
              </a:ext>
            </a:extLst>
          </p:cNvPr>
          <p:cNvCxnSpPr>
            <a:cxnSpLocks/>
            <a:stCxn id="60" idx="3"/>
            <a:endCxn id="43" idx="2"/>
          </p:cNvCxnSpPr>
          <p:nvPr/>
        </p:nvCxnSpPr>
        <p:spPr>
          <a:xfrm>
            <a:off x="3957287" y="2551628"/>
            <a:ext cx="5211582" cy="1225203"/>
          </a:xfrm>
          <a:prstGeom prst="bentConnector3">
            <a:avLst>
              <a:gd name="adj1" fmla="val 6134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28769D-98BF-4B0E-94B0-3B860FCAB1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57286" y="2380472"/>
            <a:ext cx="5211584" cy="516135"/>
          </a:xfrm>
          <a:prstGeom prst="bentConnector3">
            <a:avLst>
              <a:gd name="adj1" fmla="val 6989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F5839AF1-7F8D-426D-BCAF-830B4B9CEAC1}"/>
              </a:ext>
            </a:extLst>
          </p:cNvPr>
          <p:cNvSpPr/>
          <p:nvPr/>
        </p:nvSpPr>
        <p:spPr>
          <a:xfrm>
            <a:off x="657595" y="3857917"/>
            <a:ext cx="3299692" cy="9156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j004_MOMCheckProductLevel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1E4C1E0-A0ED-4D75-A78F-B46653B5A68D}"/>
              </a:ext>
            </a:extLst>
          </p:cNvPr>
          <p:cNvCxnSpPr>
            <a:cxnSpLocks/>
            <a:stCxn id="44" idx="2"/>
            <a:endCxn id="49" idx="3"/>
          </p:cNvCxnSpPr>
          <p:nvPr/>
        </p:nvCxnSpPr>
        <p:spPr>
          <a:xfrm rot="10800000" flipV="1">
            <a:off x="7507550" y="2133336"/>
            <a:ext cx="1674055" cy="2169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978C81A-CEA4-4324-9CAC-857C9CF5FD6F}"/>
              </a:ext>
            </a:extLst>
          </p:cNvPr>
          <p:cNvCxnSpPr>
            <a:cxnSpLocks/>
            <a:stCxn id="64" idx="3"/>
            <a:endCxn id="49" idx="1"/>
          </p:cNvCxnSpPr>
          <p:nvPr/>
        </p:nvCxnSpPr>
        <p:spPr>
          <a:xfrm flipV="1">
            <a:off x="3957287" y="4302546"/>
            <a:ext cx="1640813" cy="13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3B02826-9A23-42B8-8F33-A15394AAC42D}"/>
              </a:ext>
            </a:extLst>
          </p:cNvPr>
          <p:cNvCxnSpPr>
            <a:cxnSpLocks/>
            <a:stCxn id="37" idx="2"/>
          </p:cNvCxnSpPr>
          <p:nvPr/>
        </p:nvCxnSpPr>
        <p:spPr>
          <a:xfrm rot="10800000">
            <a:off x="7507558" y="4555038"/>
            <a:ext cx="1658109" cy="8805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DDBA6C12-57BA-4582-AC0C-9115998EC428}"/>
              </a:ext>
            </a:extLst>
          </p:cNvPr>
          <p:cNvSpPr txBox="1"/>
          <p:nvPr/>
        </p:nvSpPr>
        <p:spPr>
          <a:xfrm>
            <a:off x="1813288" y="1295400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Jobs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2327FBC2-7F66-4112-BDA5-1E303892746E}"/>
              </a:ext>
            </a:extLst>
          </p:cNvPr>
          <p:cNvSpPr txBox="1"/>
          <p:nvPr/>
        </p:nvSpPr>
        <p:spPr>
          <a:xfrm>
            <a:off x="5624223" y="1295400"/>
            <a:ext cx="192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Stored Procedures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9AD9F75F-3483-4B4E-8E71-7AC539E124CC}"/>
              </a:ext>
            </a:extLst>
          </p:cNvPr>
          <p:cNvSpPr txBox="1"/>
          <p:nvPr/>
        </p:nvSpPr>
        <p:spPr>
          <a:xfrm>
            <a:off x="9566317" y="1295400"/>
            <a:ext cx="88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Tables</a:t>
            </a:r>
          </a:p>
        </p:txBody>
      </p:sp>
      <p:sp>
        <p:nvSpPr>
          <p:cNvPr id="27" name="Cylinder 4">
            <a:extLst>
              <a:ext uri="{FF2B5EF4-FFF2-40B4-BE49-F238E27FC236}">
                <a16:creationId xmlns:a16="http://schemas.microsoft.com/office/drawing/2014/main" id="{30ACA0B0-7B95-4511-871B-9332FD5B9D2A}"/>
              </a:ext>
            </a:extLst>
          </p:cNvPr>
          <p:cNvSpPr/>
          <p:nvPr/>
        </p:nvSpPr>
        <p:spPr>
          <a:xfrm>
            <a:off x="9129790" y="5126752"/>
            <a:ext cx="1732745" cy="722331"/>
          </a:xfrm>
          <a:custGeom>
            <a:avLst/>
            <a:gdLst>
              <a:gd name="connsiteX0" fmla="*/ 0 w 3486150"/>
              <a:gd name="connsiteY0" fmla="*/ 271463 h 2171700"/>
              <a:gd name="connsiteX1" fmla="*/ 1743075 w 3486150"/>
              <a:gd name="connsiteY1" fmla="*/ 542926 h 2171700"/>
              <a:gd name="connsiteX2" fmla="*/ 3486150 w 3486150"/>
              <a:gd name="connsiteY2" fmla="*/ 271463 h 2171700"/>
              <a:gd name="connsiteX3" fmla="*/ 3486150 w 3486150"/>
              <a:gd name="connsiteY3" fmla="*/ 1900238 h 2171700"/>
              <a:gd name="connsiteX4" fmla="*/ 1743075 w 3486150"/>
              <a:gd name="connsiteY4" fmla="*/ 2171701 h 2171700"/>
              <a:gd name="connsiteX5" fmla="*/ 0 w 3486150"/>
              <a:gd name="connsiteY5" fmla="*/ 1900238 h 2171700"/>
              <a:gd name="connsiteX6" fmla="*/ 0 w 3486150"/>
              <a:gd name="connsiteY6" fmla="*/ 271463 h 2171700"/>
              <a:gd name="connsiteX0" fmla="*/ 0 w 3486150"/>
              <a:gd name="connsiteY0" fmla="*/ 271463 h 2171700"/>
              <a:gd name="connsiteX1" fmla="*/ 1743075 w 3486150"/>
              <a:gd name="connsiteY1" fmla="*/ 0 h 2171700"/>
              <a:gd name="connsiteX2" fmla="*/ 3486150 w 3486150"/>
              <a:gd name="connsiteY2" fmla="*/ 271463 h 2171700"/>
              <a:gd name="connsiteX3" fmla="*/ 1743075 w 3486150"/>
              <a:gd name="connsiteY3" fmla="*/ 542926 h 2171700"/>
              <a:gd name="connsiteX4" fmla="*/ 0 w 3486150"/>
              <a:gd name="connsiteY4" fmla="*/ 271463 h 2171700"/>
              <a:gd name="connsiteX0" fmla="*/ 3486150 w 3486150"/>
              <a:gd name="connsiteY0" fmla="*/ 271463 h 2171700"/>
              <a:gd name="connsiteX1" fmla="*/ 1743075 w 3486150"/>
              <a:gd name="connsiteY1" fmla="*/ 542926 h 2171700"/>
              <a:gd name="connsiteX2" fmla="*/ 0 w 3486150"/>
              <a:gd name="connsiteY2" fmla="*/ 271463 h 2171700"/>
              <a:gd name="connsiteX3" fmla="*/ 1743075 w 3486150"/>
              <a:gd name="connsiteY3" fmla="*/ 0 h 2171700"/>
              <a:gd name="connsiteX4" fmla="*/ 3486150 w 3486150"/>
              <a:gd name="connsiteY4" fmla="*/ 271463 h 2171700"/>
              <a:gd name="connsiteX5" fmla="*/ 3486150 w 3486150"/>
              <a:gd name="connsiteY5" fmla="*/ 1900238 h 2171700"/>
              <a:gd name="connsiteX6" fmla="*/ 1743075 w 3486150"/>
              <a:gd name="connsiteY6" fmla="*/ 2171701 h 2171700"/>
              <a:gd name="connsiteX7" fmla="*/ 0 w 3486150"/>
              <a:gd name="connsiteY7" fmla="*/ 1900238 h 2171700"/>
              <a:gd name="connsiteX8" fmla="*/ 0 w 3486150"/>
              <a:gd name="connsiteY8" fmla="*/ 271463 h 2171700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908 w 3487058"/>
              <a:gd name="connsiteY0" fmla="*/ 271463 h 2171701"/>
              <a:gd name="connsiteX1" fmla="*/ 1743983 w 3487058"/>
              <a:gd name="connsiteY1" fmla="*/ 542926 h 2171701"/>
              <a:gd name="connsiteX2" fmla="*/ 3487058 w 3487058"/>
              <a:gd name="connsiteY2" fmla="*/ 271463 h 2171701"/>
              <a:gd name="connsiteX3" fmla="*/ 3487058 w 3487058"/>
              <a:gd name="connsiteY3" fmla="*/ 1900238 h 2171701"/>
              <a:gd name="connsiteX4" fmla="*/ 1743983 w 3487058"/>
              <a:gd name="connsiteY4" fmla="*/ 2171701 h 2171701"/>
              <a:gd name="connsiteX5" fmla="*/ 908 w 3487058"/>
              <a:gd name="connsiteY5" fmla="*/ 1900238 h 2171701"/>
              <a:gd name="connsiteX6" fmla="*/ 908 w 3487058"/>
              <a:gd name="connsiteY6" fmla="*/ 271463 h 2171701"/>
              <a:gd name="connsiteX0" fmla="*/ 908 w 3487058"/>
              <a:gd name="connsiteY0" fmla="*/ 271463 h 2171701"/>
              <a:gd name="connsiteX1" fmla="*/ 1743983 w 3487058"/>
              <a:gd name="connsiteY1" fmla="*/ 0 h 2171701"/>
              <a:gd name="connsiteX2" fmla="*/ 3487058 w 3487058"/>
              <a:gd name="connsiteY2" fmla="*/ 271463 h 2171701"/>
              <a:gd name="connsiteX3" fmla="*/ 1743983 w 3487058"/>
              <a:gd name="connsiteY3" fmla="*/ 542926 h 2171701"/>
              <a:gd name="connsiteX4" fmla="*/ 908 w 3487058"/>
              <a:gd name="connsiteY4" fmla="*/ 271463 h 2171701"/>
              <a:gd name="connsiteX0" fmla="*/ 3487058 w 3487058"/>
              <a:gd name="connsiteY0" fmla="*/ 271463 h 2171701"/>
              <a:gd name="connsiteX1" fmla="*/ 1743983 w 3487058"/>
              <a:gd name="connsiteY1" fmla="*/ 542926 h 2171701"/>
              <a:gd name="connsiteX2" fmla="*/ 908 w 3487058"/>
              <a:gd name="connsiteY2" fmla="*/ 271463 h 2171701"/>
              <a:gd name="connsiteX3" fmla="*/ 1743983 w 3487058"/>
              <a:gd name="connsiteY3" fmla="*/ 0 h 2171701"/>
              <a:gd name="connsiteX4" fmla="*/ 3487058 w 3487058"/>
              <a:gd name="connsiteY4" fmla="*/ 271463 h 2171701"/>
              <a:gd name="connsiteX5" fmla="*/ 3487058 w 3487058"/>
              <a:gd name="connsiteY5" fmla="*/ 1900238 h 2171701"/>
              <a:gd name="connsiteX6" fmla="*/ 1743983 w 3487058"/>
              <a:gd name="connsiteY6" fmla="*/ 2171701 h 2171701"/>
              <a:gd name="connsiteX7" fmla="*/ 908 w 3487058"/>
              <a:gd name="connsiteY7" fmla="*/ 1900238 h 2171701"/>
              <a:gd name="connsiteX8" fmla="*/ 465 w 3487058"/>
              <a:gd name="connsiteY8" fmla="*/ 1073224 h 2171701"/>
              <a:gd name="connsiteX9" fmla="*/ 908 w 3487058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72 w 3486622"/>
              <a:gd name="connsiteY0" fmla="*/ 271463 h 2171701"/>
              <a:gd name="connsiteX1" fmla="*/ 1743547 w 3486622"/>
              <a:gd name="connsiteY1" fmla="*/ 542926 h 2171701"/>
              <a:gd name="connsiteX2" fmla="*/ 3486622 w 3486622"/>
              <a:gd name="connsiteY2" fmla="*/ 271463 h 2171701"/>
              <a:gd name="connsiteX3" fmla="*/ 3486622 w 3486622"/>
              <a:gd name="connsiteY3" fmla="*/ 1900238 h 2171701"/>
              <a:gd name="connsiteX4" fmla="*/ 1743547 w 3486622"/>
              <a:gd name="connsiteY4" fmla="*/ 2171701 h 2171701"/>
              <a:gd name="connsiteX5" fmla="*/ 472 w 3486622"/>
              <a:gd name="connsiteY5" fmla="*/ 1900238 h 2171701"/>
              <a:gd name="connsiteX6" fmla="*/ 472 w 3486622"/>
              <a:gd name="connsiteY6" fmla="*/ 271463 h 2171701"/>
              <a:gd name="connsiteX0" fmla="*/ 472 w 3486622"/>
              <a:gd name="connsiteY0" fmla="*/ 271463 h 2171701"/>
              <a:gd name="connsiteX1" fmla="*/ 1743547 w 3486622"/>
              <a:gd name="connsiteY1" fmla="*/ 0 h 2171701"/>
              <a:gd name="connsiteX2" fmla="*/ 3486622 w 3486622"/>
              <a:gd name="connsiteY2" fmla="*/ 271463 h 2171701"/>
              <a:gd name="connsiteX3" fmla="*/ 1743547 w 3486622"/>
              <a:gd name="connsiteY3" fmla="*/ 542926 h 2171701"/>
              <a:gd name="connsiteX4" fmla="*/ 472 w 3486622"/>
              <a:gd name="connsiteY4" fmla="*/ 271463 h 2171701"/>
              <a:gd name="connsiteX0" fmla="*/ 3486622 w 3486622"/>
              <a:gd name="connsiteY0" fmla="*/ 271463 h 2171701"/>
              <a:gd name="connsiteX1" fmla="*/ 1743547 w 3486622"/>
              <a:gd name="connsiteY1" fmla="*/ 542926 h 2171701"/>
              <a:gd name="connsiteX2" fmla="*/ 472 w 3486622"/>
              <a:gd name="connsiteY2" fmla="*/ 271463 h 2171701"/>
              <a:gd name="connsiteX3" fmla="*/ 1743547 w 3486622"/>
              <a:gd name="connsiteY3" fmla="*/ 0 h 2171701"/>
              <a:gd name="connsiteX4" fmla="*/ 3486622 w 3486622"/>
              <a:gd name="connsiteY4" fmla="*/ 271463 h 2171701"/>
              <a:gd name="connsiteX5" fmla="*/ 3486622 w 3486622"/>
              <a:gd name="connsiteY5" fmla="*/ 1900238 h 2171701"/>
              <a:gd name="connsiteX6" fmla="*/ 1743547 w 3486622"/>
              <a:gd name="connsiteY6" fmla="*/ 2171701 h 2171701"/>
              <a:gd name="connsiteX7" fmla="*/ 472 w 3486622"/>
              <a:gd name="connsiteY7" fmla="*/ 1900238 h 2171701"/>
              <a:gd name="connsiteX8" fmla="*/ 29 w 3486622"/>
              <a:gd name="connsiteY8" fmla="*/ 1073224 h 2171701"/>
              <a:gd name="connsiteX9" fmla="*/ 472 w 3486622"/>
              <a:gd name="connsiteY9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0594 w 3617186"/>
              <a:gd name="connsiteY10" fmla="*/ 706401 h 2171701"/>
              <a:gd name="connsiteX11" fmla="*/ 131036 w 3617186"/>
              <a:gd name="connsiteY11" fmla="*/ 271463 h 217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17186" h="2171701" stroke="0" extrusionOk="0">
                <a:moveTo>
                  <a:pt x="131036" y="271463"/>
                </a:moveTo>
                <a:cubicBezTo>
                  <a:pt x="131036" y="421388"/>
                  <a:pt x="911437" y="542926"/>
                  <a:pt x="1874111" y="542926"/>
                </a:cubicBezTo>
                <a:cubicBezTo>
                  <a:pt x="2836785" y="542926"/>
                  <a:pt x="3617186" y="421388"/>
                  <a:pt x="3617186" y="271463"/>
                </a:cubicBezTo>
                <a:lnTo>
                  <a:pt x="3617186" y="1900238"/>
                </a:lnTo>
                <a:cubicBezTo>
                  <a:pt x="3617186" y="2050163"/>
                  <a:pt x="2836785" y="2171701"/>
                  <a:pt x="1874111" y="2171701"/>
                </a:cubicBezTo>
                <a:cubicBezTo>
                  <a:pt x="911437" y="2171701"/>
                  <a:pt x="253310" y="2050163"/>
                  <a:pt x="131036" y="1900238"/>
                </a:cubicBezTo>
                <a:lnTo>
                  <a:pt x="131036" y="271463"/>
                </a:lnTo>
                <a:close/>
              </a:path>
              <a:path w="3617186" h="2171701" fill="lighten" stroke="0" extrusionOk="0">
                <a:moveTo>
                  <a:pt x="131036" y="271463"/>
                </a:moveTo>
                <a:cubicBezTo>
                  <a:pt x="131036" y="121538"/>
                  <a:pt x="911437" y="0"/>
                  <a:pt x="1874111" y="0"/>
                </a:cubicBezTo>
                <a:cubicBezTo>
                  <a:pt x="2836785" y="0"/>
                  <a:pt x="3617186" y="121538"/>
                  <a:pt x="3617186" y="271463"/>
                </a:cubicBezTo>
                <a:cubicBezTo>
                  <a:pt x="3617186" y="421388"/>
                  <a:pt x="2836785" y="542926"/>
                  <a:pt x="1874111" y="542926"/>
                </a:cubicBezTo>
                <a:cubicBezTo>
                  <a:pt x="911437" y="542926"/>
                  <a:pt x="131036" y="421388"/>
                  <a:pt x="131036" y="271463"/>
                </a:cubicBezTo>
                <a:close/>
              </a:path>
              <a:path w="3617186" h="2171701" fill="none" extrusionOk="0">
                <a:moveTo>
                  <a:pt x="3617186" y="271463"/>
                </a:moveTo>
                <a:cubicBezTo>
                  <a:pt x="3617186" y="421388"/>
                  <a:pt x="2836785" y="542926"/>
                  <a:pt x="1874111" y="542926"/>
                </a:cubicBezTo>
                <a:cubicBezTo>
                  <a:pt x="911437" y="542926"/>
                  <a:pt x="131036" y="421388"/>
                  <a:pt x="131036" y="271463"/>
                </a:cubicBezTo>
                <a:cubicBezTo>
                  <a:pt x="131036" y="121538"/>
                  <a:pt x="911437" y="0"/>
                  <a:pt x="1874111" y="0"/>
                </a:cubicBezTo>
                <a:cubicBezTo>
                  <a:pt x="2836785" y="0"/>
                  <a:pt x="3617186" y="121538"/>
                  <a:pt x="3617186" y="271463"/>
                </a:cubicBezTo>
                <a:lnTo>
                  <a:pt x="3617186" y="1900238"/>
                </a:lnTo>
                <a:cubicBezTo>
                  <a:pt x="3617186" y="2050163"/>
                  <a:pt x="2836785" y="2171701"/>
                  <a:pt x="1874111" y="2171701"/>
                </a:cubicBezTo>
                <a:cubicBezTo>
                  <a:pt x="911437" y="2171701"/>
                  <a:pt x="422508" y="2016864"/>
                  <a:pt x="131036" y="1900238"/>
                </a:cubicBezTo>
                <a:cubicBezTo>
                  <a:pt x="-160436" y="1783612"/>
                  <a:pt x="125352" y="1609781"/>
                  <a:pt x="125278" y="1471945"/>
                </a:cubicBezTo>
                <a:cubicBezTo>
                  <a:pt x="125204" y="1334109"/>
                  <a:pt x="129707" y="1200815"/>
                  <a:pt x="130593" y="1073224"/>
                </a:cubicBezTo>
                <a:cubicBezTo>
                  <a:pt x="131479" y="945633"/>
                  <a:pt x="130520" y="840028"/>
                  <a:pt x="130594" y="706401"/>
                </a:cubicBezTo>
                <a:cubicBezTo>
                  <a:pt x="130668" y="572774"/>
                  <a:pt x="130962" y="343953"/>
                  <a:pt x="131036" y="271463"/>
                </a:cubicBezTo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tbstore</a:t>
            </a:r>
            <a:endParaRPr lang="en-GB" dirty="0"/>
          </a:p>
        </p:txBody>
      </p:sp>
      <p:sp>
        <p:nvSpPr>
          <p:cNvPr id="48" name="Rectangle 108">
            <a:extLst>
              <a:ext uri="{FF2B5EF4-FFF2-40B4-BE49-F238E27FC236}">
                <a16:creationId xmlns:a16="http://schemas.microsoft.com/office/drawing/2014/main" id="{83096D26-C3C1-4301-A8C3-FBFC6CD0E9E3}"/>
              </a:ext>
            </a:extLst>
          </p:cNvPr>
          <p:cNvSpPr/>
          <p:nvPr/>
        </p:nvSpPr>
        <p:spPr>
          <a:xfrm rot="10800000" flipV="1">
            <a:off x="657593" y="4954889"/>
            <a:ext cx="3299691" cy="745646"/>
          </a:xfrm>
          <a:custGeom>
            <a:avLst/>
            <a:gdLst>
              <a:gd name="connsiteX0" fmla="*/ 0 w 3014164"/>
              <a:gd name="connsiteY0" fmla="*/ 0 h 624123"/>
              <a:gd name="connsiteX1" fmla="*/ 3014164 w 3014164"/>
              <a:gd name="connsiteY1" fmla="*/ 0 h 624123"/>
              <a:gd name="connsiteX2" fmla="*/ 3014164 w 3014164"/>
              <a:gd name="connsiteY2" fmla="*/ 624123 h 624123"/>
              <a:gd name="connsiteX3" fmla="*/ 0 w 3014164"/>
              <a:gd name="connsiteY3" fmla="*/ 624123 h 624123"/>
              <a:gd name="connsiteX4" fmla="*/ 0 w 3014164"/>
              <a:gd name="connsiteY4" fmla="*/ 0 h 624123"/>
              <a:gd name="connsiteX0" fmla="*/ 4626 w 3018790"/>
              <a:gd name="connsiteY0" fmla="*/ 0 h 624123"/>
              <a:gd name="connsiteX1" fmla="*/ 3018790 w 3018790"/>
              <a:gd name="connsiteY1" fmla="*/ 0 h 624123"/>
              <a:gd name="connsiteX2" fmla="*/ 3018790 w 3018790"/>
              <a:gd name="connsiteY2" fmla="*/ 624123 h 624123"/>
              <a:gd name="connsiteX3" fmla="*/ 4626 w 3018790"/>
              <a:gd name="connsiteY3" fmla="*/ 624123 h 624123"/>
              <a:gd name="connsiteX4" fmla="*/ 0 w 3018790"/>
              <a:gd name="connsiteY4" fmla="*/ 331484 h 624123"/>
              <a:gd name="connsiteX5" fmla="*/ 4626 w 3018790"/>
              <a:gd name="connsiteY5" fmla="*/ 0 h 62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790" h="624123">
                <a:moveTo>
                  <a:pt x="4626" y="0"/>
                </a:moveTo>
                <a:lnTo>
                  <a:pt x="3018790" y="0"/>
                </a:lnTo>
                <a:lnTo>
                  <a:pt x="3018790" y="624123"/>
                </a:lnTo>
                <a:lnTo>
                  <a:pt x="4626" y="624123"/>
                </a:lnTo>
                <a:lnTo>
                  <a:pt x="0" y="331484"/>
                </a:lnTo>
                <a:lnTo>
                  <a:pt x="462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j007_RESTGetStores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9011413-D3C3-420F-A3BD-B00E691235D0}"/>
              </a:ext>
            </a:extLst>
          </p:cNvPr>
          <p:cNvCxnSpPr>
            <a:stCxn id="48" idx="4"/>
            <a:endCxn id="27" idx="9"/>
          </p:cNvCxnSpPr>
          <p:nvPr/>
        </p:nvCxnSpPr>
        <p:spPr>
          <a:xfrm rot="10800000" flipH="1" flipV="1">
            <a:off x="3957284" y="5350916"/>
            <a:ext cx="5235064" cy="132802"/>
          </a:xfrm>
          <a:prstGeom prst="bentConnector5">
            <a:avLst>
              <a:gd name="adj1" fmla="val 12461"/>
              <a:gd name="adj2" fmla="val 1459"/>
              <a:gd name="adj3" fmla="val 85835"/>
            </a:avLst>
          </a:prstGeom>
          <a:ln>
            <a:headEnd type="triangle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7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 animBg="1"/>
      <p:bldP spid="43" grpId="0" animBg="1"/>
      <p:bldP spid="44" grpId="0" animBg="1"/>
      <p:bldP spid="49" grpId="0" animBg="1"/>
      <p:bldP spid="60" grpId="0" animBg="1"/>
      <p:bldP spid="64" grpId="0" animBg="1"/>
      <p:bldP spid="27" grpId="0" animBg="1"/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E1C8D92-95B4-4C06-A1DE-FF166CFDB51F}"/>
              </a:ext>
            </a:extLst>
          </p:cNvPr>
          <p:cNvSpPr/>
          <p:nvPr/>
        </p:nvSpPr>
        <p:spPr>
          <a:xfrm rot="10800000" flipV="1">
            <a:off x="5329112" y="5015948"/>
            <a:ext cx="2811429" cy="67986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CheckAssignedSupplier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42824A-6B12-4D95-BE43-C8B2805D5AC2}"/>
              </a:ext>
            </a:extLst>
          </p:cNvPr>
          <p:cNvSpPr/>
          <p:nvPr/>
        </p:nvSpPr>
        <p:spPr>
          <a:xfrm>
            <a:off x="5315418" y="3784092"/>
            <a:ext cx="2856563" cy="655118"/>
          </a:xfrm>
          <a:custGeom>
            <a:avLst/>
            <a:gdLst>
              <a:gd name="connsiteX0" fmla="*/ 0 w 2854330"/>
              <a:gd name="connsiteY0" fmla="*/ 0 h 655118"/>
              <a:gd name="connsiteX1" fmla="*/ 2854330 w 2854330"/>
              <a:gd name="connsiteY1" fmla="*/ 0 h 655118"/>
              <a:gd name="connsiteX2" fmla="*/ 2854330 w 2854330"/>
              <a:gd name="connsiteY2" fmla="*/ 655118 h 655118"/>
              <a:gd name="connsiteX3" fmla="*/ 0 w 2854330"/>
              <a:gd name="connsiteY3" fmla="*/ 655118 h 655118"/>
              <a:gd name="connsiteX4" fmla="*/ 0 w 2854330"/>
              <a:gd name="connsiteY4" fmla="*/ 0 h 655118"/>
              <a:gd name="connsiteX0" fmla="*/ 0 w 2854330"/>
              <a:gd name="connsiteY0" fmla="*/ 0 h 655118"/>
              <a:gd name="connsiteX1" fmla="*/ 2854330 w 2854330"/>
              <a:gd name="connsiteY1" fmla="*/ 0 h 655118"/>
              <a:gd name="connsiteX2" fmla="*/ 2854330 w 2854330"/>
              <a:gd name="connsiteY2" fmla="*/ 655118 h 655118"/>
              <a:gd name="connsiteX3" fmla="*/ 0 w 2854330"/>
              <a:gd name="connsiteY3" fmla="*/ 655118 h 655118"/>
              <a:gd name="connsiteX4" fmla="*/ 661 w 2854330"/>
              <a:gd name="connsiteY4" fmla="*/ 336772 h 655118"/>
              <a:gd name="connsiteX5" fmla="*/ 0 w 2854330"/>
              <a:gd name="connsiteY5" fmla="*/ 0 h 655118"/>
              <a:gd name="connsiteX0" fmla="*/ 0 w 2856563"/>
              <a:gd name="connsiteY0" fmla="*/ 0 h 655118"/>
              <a:gd name="connsiteX1" fmla="*/ 2854330 w 2856563"/>
              <a:gd name="connsiteY1" fmla="*/ 0 h 655118"/>
              <a:gd name="connsiteX2" fmla="*/ 2856563 w 2856563"/>
              <a:gd name="connsiteY2" fmla="*/ 344795 h 655118"/>
              <a:gd name="connsiteX3" fmla="*/ 2854330 w 2856563"/>
              <a:gd name="connsiteY3" fmla="*/ 655118 h 655118"/>
              <a:gd name="connsiteX4" fmla="*/ 0 w 2856563"/>
              <a:gd name="connsiteY4" fmla="*/ 655118 h 655118"/>
              <a:gd name="connsiteX5" fmla="*/ 661 w 2856563"/>
              <a:gd name="connsiteY5" fmla="*/ 336772 h 655118"/>
              <a:gd name="connsiteX6" fmla="*/ 0 w 2856563"/>
              <a:gd name="connsiteY6" fmla="*/ 0 h 65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6563" h="655118">
                <a:moveTo>
                  <a:pt x="0" y="0"/>
                </a:moveTo>
                <a:lnTo>
                  <a:pt x="2854330" y="0"/>
                </a:lnTo>
                <a:cubicBezTo>
                  <a:pt x="2855074" y="114932"/>
                  <a:pt x="2855819" y="229863"/>
                  <a:pt x="2856563" y="344795"/>
                </a:cubicBezTo>
                <a:cubicBezTo>
                  <a:pt x="2855819" y="448236"/>
                  <a:pt x="2855074" y="551677"/>
                  <a:pt x="2854330" y="655118"/>
                </a:cubicBezTo>
                <a:lnTo>
                  <a:pt x="0" y="655118"/>
                </a:lnTo>
                <a:cubicBezTo>
                  <a:pt x="220" y="549003"/>
                  <a:pt x="441" y="442887"/>
                  <a:pt x="661" y="336772"/>
                </a:cubicBezTo>
                <a:cubicBezTo>
                  <a:pt x="441" y="224515"/>
                  <a:pt x="220" y="112257"/>
                  <a:pt x="0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CheckProductSupplierValues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D0DC6F7-FB6C-4303-9209-9B8E4841F5D0}"/>
              </a:ext>
            </a:extLst>
          </p:cNvPr>
          <p:cNvSpPr/>
          <p:nvPr/>
        </p:nvSpPr>
        <p:spPr>
          <a:xfrm>
            <a:off x="5325588" y="2979807"/>
            <a:ext cx="2844366" cy="633249"/>
          </a:xfrm>
          <a:custGeom>
            <a:avLst/>
            <a:gdLst>
              <a:gd name="connsiteX0" fmla="*/ 0 w 2837290"/>
              <a:gd name="connsiteY0" fmla="*/ 0 h 633249"/>
              <a:gd name="connsiteX1" fmla="*/ 2837290 w 2837290"/>
              <a:gd name="connsiteY1" fmla="*/ 0 h 633249"/>
              <a:gd name="connsiteX2" fmla="*/ 2837290 w 2837290"/>
              <a:gd name="connsiteY2" fmla="*/ 633249 h 633249"/>
              <a:gd name="connsiteX3" fmla="*/ 0 w 2837290"/>
              <a:gd name="connsiteY3" fmla="*/ 633249 h 633249"/>
              <a:gd name="connsiteX4" fmla="*/ 0 w 2837290"/>
              <a:gd name="connsiteY4" fmla="*/ 0 h 633249"/>
              <a:gd name="connsiteX0" fmla="*/ 0 w 2844366"/>
              <a:gd name="connsiteY0" fmla="*/ 0 h 633249"/>
              <a:gd name="connsiteX1" fmla="*/ 2837290 w 2844366"/>
              <a:gd name="connsiteY1" fmla="*/ 0 h 633249"/>
              <a:gd name="connsiteX2" fmla="*/ 2844366 w 2844366"/>
              <a:gd name="connsiteY2" fmla="*/ 281465 h 633249"/>
              <a:gd name="connsiteX3" fmla="*/ 2837290 w 2844366"/>
              <a:gd name="connsiteY3" fmla="*/ 633249 h 633249"/>
              <a:gd name="connsiteX4" fmla="*/ 0 w 2844366"/>
              <a:gd name="connsiteY4" fmla="*/ 633249 h 633249"/>
              <a:gd name="connsiteX5" fmla="*/ 0 w 2844366"/>
              <a:gd name="connsiteY5" fmla="*/ 0 h 633249"/>
              <a:gd name="connsiteX0" fmla="*/ 0 w 2844366"/>
              <a:gd name="connsiteY0" fmla="*/ 0 h 633249"/>
              <a:gd name="connsiteX1" fmla="*/ 2837290 w 2844366"/>
              <a:gd name="connsiteY1" fmla="*/ 0 h 633249"/>
              <a:gd name="connsiteX2" fmla="*/ 2844366 w 2844366"/>
              <a:gd name="connsiteY2" fmla="*/ 281465 h 633249"/>
              <a:gd name="connsiteX3" fmla="*/ 2837290 w 2844366"/>
              <a:gd name="connsiteY3" fmla="*/ 633249 h 633249"/>
              <a:gd name="connsiteX4" fmla="*/ 0 w 2844366"/>
              <a:gd name="connsiteY4" fmla="*/ 633249 h 633249"/>
              <a:gd name="connsiteX5" fmla="*/ 661 w 2844366"/>
              <a:gd name="connsiteY5" fmla="*/ 306427 h 633249"/>
              <a:gd name="connsiteX6" fmla="*/ 0 w 2844366"/>
              <a:gd name="connsiteY6" fmla="*/ 0 h 63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4366" h="633249">
                <a:moveTo>
                  <a:pt x="0" y="0"/>
                </a:moveTo>
                <a:lnTo>
                  <a:pt x="2837290" y="0"/>
                </a:lnTo>
                <a:lnTo>
                  <a:pt x="2844366" y="281465"/>
                </a:lnTo>
                <a:lnTo>
                  <a:pt x="2837290" y="633249"/>
                </a:lnTo>
                <a:lnTo>
                  <a:pt x="0" y="633249"/>
                </a:lnTo>
                <a:cubicBezTo>
                  <a:pt x="220" y="524308"/>
                  <a:pt x="441" y="415368"/>
                  <a:pt x="661" y="306427"/>
                </a:cubicBezTo>
                <a:cubicBezTo>
                  <a:pt x="441" y="204285"/>
                  <a:pt x="220" y="102142"/>
                  <a:pt x="0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GetProductSupplier</a:t>
            </a:r>
          </a:p>
        </p:txBody>
      </p: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9C90DB87-908E-4F9D-8543-F93D17C8A962}"/>
              </a:ext>
            </a:extLst>
          </p:cNvPr>
          <p:cNvCxnSpPr>
            <a:cxnSpLocks/>
            <a:stCxn id="284" idx="2"/>
            <a:endCxn id="329" idx="0"/>
          </p:cNvCxnSpPr>
          <p:nvPr/>
        </p:nvCxnSpPr>
        <p:spPr>
          <a:xfrm flipH="1">
            <a:off x="3887463" y="1682576"/>
            <a:ext cx="5814794" cy="1698588"/>
          </a:xfrm>
          <a:prstGeom prst="bentConnector5">
            <a:avLst>
              <a:gd name="adj1" fmla="val 3597"/>
              <a:gd name="adj2" fmla="val 59807"/>
              <a:gd name="adj3" fmla="val 8368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A1FABF75-54BA-4BC0-87D3-4110441BE9E8}"/>
              </a:ext>
            </a:extLst>
          </p:cNvPr>
          <p:cNvCxnSpPr>
            <a:cxnSpLocks/>
            <a:stCxn id="319" idx="8"/>
            <a:endCxn id="329" idx="6"/>
          </p:cNvCxnSpPr>
          <p:nvPr/>
        </p:nvCxnSpPr>
        <p:spPr>
          <a:xfrm flipH="1" flipV="1">
            <a:off x="3887339" y="4514005"/>
            <a:ext cx="5841166" cy="599928"/>
          </a:xfrm>
          <a:prstGeom prst="bentConnector5">
            <a:avLst>
              <a:gd name="adj1" fmla="val 5745"/>
              <a:gd name="adj2" fmla="val 69119"/>
              <a:gd name="adj3" fmla="val 81265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463A6FE5-5465-49CA-96CB-664E24B350F5}"/>
              </a:ext>
            </a:extLst>
          </p:cNvPr>
          <p:cNvCxnSpPr>
            <a:cxnSpLocks/>
            <a:endCxn id="39" idx="5"/>
          </p:cNvCxnSpPr>
          <p:nvPr/>
        </p:nvCxnSpPr>
        <p:spPr>
          <a:xfrm>
            <a:off x="3878429" y="4120864"/>
            <a:ext cx="1437650" cy="12700"/>
          </a:xfrm>
          <a:prstGeom prst="bentConnector5">
            <a:avLst>
              <a:gd name="adj1" fmla="val 77901"/>
              <a:gd name="adj2" fmla="val -4220"/>
              <a:gd name="adj3" fmla="val 9961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944FB7AC-7B37-4F8E-8761-3FA9A3EC7903}"/>
              </a:ext>
            </a:extLst>
          </p:cNvPr>
          <p:cNvCxnSpPr>
            <a:cxnSpLocks/>
            <a:stCxn id="329" idx="5"/>
            <a:endCxn id="20" idx="3"/>
          </p:cNvCxnSpPr>
          <p:nvPr/>
        </p:nvCxnSpPr>
        <p:spPr>
          <a:xfrm rot="10800000" flipH="1" flipV="1">
            <a:off x="3889770" y="4799349"/>
            <a:ext cx="1439341" cy="556529"/>
          </a:xfrm>
          <a:prstGeom prst="bentConnector3">
            <a:avLst>
              <a:gd name="adj1" fmla="val 86996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DD4C7FB2-B6FF-4FC4-BEC3-645114F67D61}"/>
              </a:ext>
            </a:extLst>
          </p:cNvPr>
          <p:cNvCxnSpPr>
            <a:cxnSpLocks/>
            <a:stCxn id="329" idx="9"/>
            <a:endCxn id="46" idx="5"/>
          </p:cNvCxnSpPr>
          <p:nvPr/>
        </p:nvCxnSpPr>
        <p:spPr>
          <a:xfrm rot="10800000" flipH="1">
            <a:off x="3888599" y="3286235"/>
            <a:ext cx="1437649" cy="360749"/>
          </a:xfrm>
          <a:prstGeom prst="bentConnector5">
            <a:avLst>
              <a:gd name="adj1" fmla="val 82063"/>
              <a:gd name="adj2" fmla="val 93896"/>
              <a:gd name="adj3" fmla="val 8227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BD1B160B-FAD0-41F2-878F-708A02A6FA43}"/>
              </a:ext>
            </a:extLst>
          </p:cNvPr>
          <p:cNvCxnSpPr>
            <a:cxnSpLocks/>
            <a:endCxn id="298" idx="10"/>
          </p:cNvCxnSpPr>
          <p:nvPr/>
        </p:nvCxnSpPr>
        <p:spPr>
          <a:xfrm flipV="1">
            <a:off x="3900505" y="2840748"/>
            <a:ext cx="5823747" cy="1507800"/>
          </a:xfrm>
          <a:prstGeom prst="bentConnector3">
            <a:avLst>
              <a:gd name="adj1" fmla="val 21738"/>
            </a:avLst>
          </a:prstGeom>
          <a:ln>
            <a:headEnd type="triangle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6" name="Connector: Elbow 185">
            <a:extLst>
              <a:ext uri="{FF2B5EF4-FFF2-40B4-BE49-F238E27FC236}">
                <a16:creationId xmlns:a16="http://schemas.microsoft.com/office/drawing/2014/main" id="{48F3B9E1-DC5D-4FC6-A1F0-6F271331678B}"/>
              </a:ext>
            </a:extLst>
          </p:cNvPr>
          <p:cNvCxnSpPr>
            <a:cxnSpLocks/>
            <a:stCxn id="329" idx="4"/>
            <a:endCxn id="396" idx="6"/>
          </p:cNvCxnSpPr>
          <p:nvPr/>
        </p:nvCxnSpPr>
        <p:spPr>
          <a:xfrm rot="10800000" flipH="1" flipV="1">
            <a:off x="3889770" y="5044884"/>
            <a:ext cx="1437770" cy="1163122"/>
          </a:xfrm>
          <a:prstGeom prst="bentConnector5">
            <a:avLst>
              <a:gd name="adj1" fmla="val 79437"/>
              <a:gd name="adj2" fmla="val 55346"/>
              <a:gd name="adj3" fmla="val 7918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6BEA8FD6-1B74-4764-A23A-7F2AE2798235}"/>
              </a:ext>
            </a:extLst>
          </p:cNvPr>
          <p:cNvCxnSpPr>
            <a:cxnSpLocks/>
            <a:stCxn id="284" idx="10"/>
            <a:endCxn id="46" idx="1"/>
          </p:cNvCxnSpPr>
          <p:nvPr/>
        </p:nvCxnSpPr>
        <p:spPr>
          <a:xfrm flipH="1">
            <a:off x="8162878" y="1856800"/>
            <a:ext cx="1539168" cy="1123007"/>
          </a:xfrm>
          <a:prstGeom prst="bentConnector3">
            <a:avLst>
              <a:gd name="adj1" fmla="val 80142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9A77D0A-2087-4919-9C09-705656F3BCEE}"/>
              </a:ext>
            </a:extLst>
          </p:cNvPr>
          <p:cNvSpPr txBox="1"/>
          <p:nvPr/>
        </p:nvSpPr>
        <p:spPr>
          <a:xfrm>
            <a:off x="3962873" y="3145073"/>
            <a:ext cx="7713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ProductData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D52ABDD-56F0-4096-A29D-05F6E44BBD7F}"/>
              </a:ext>
            </a:extLst>
          </p:cNvPr>
          <p:cNvSpPr txBox="1"/>
          <p:nvPr/>
        </p:nvSpPr>
        <p:spPr>
          <a:xfrm>
            <a:off x="3967112" y="4311636"/>
            <a:ext cx="7393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AllSuppliers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6BAEBA5-4360-448E-987A-8BD01C692771}"/>
              </a:ext>
            </a:extLst>
          </p:cNvPr>
          <p:cNvSpPr txBox="1"/>
          <p:nvPr/>
        </p:nvSpPr>
        <p:spPr>
          <a:xfrm>
            <a:off x="3956836" y="3413899"/>
            <a:ext cx="10358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AssignedSuppliers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B9918FD-4D64-4619-9B9D-18FA1B82E5DC}"/>
              </a:ext>
            </a:extLst>
          </p:cNvPr>
          <p:cNvSpPr txBox="1"/>
          <p:nvPr/>
        </p:nvSpPr>
        <p:spPr>
          <a:xfrm>
            <a:off x="3967112" y="3901797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AddSuppliers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E039B8-2CB8-4CB3-887F-A3CFBD45403C}"/>
              </a:ext>
            </a:extLst>
          </p:cNvPr>
          <p:cNvSpPr txBox="1"/>
          <p:nvPr/>
        </p:nvSpPr>
        <p:spPr>
          <a:xfrm>
            <a:off x="3967112" y="4589537"/>
            <a:ext cx="881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DeleteSupplier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7C4B868-D64E-4109-84A9-22F43D182499}"/>
              </a:ext>
            </a:extLst>
          </p:cNvPr>
          <p:cNvSpPr txBox="1"/>
          <p:nvPr/>
        </p:nvSpPr>
        <p:spPr>
          <a:xfrm>
            <a:off x="3957557" y="4847378"/>
            <a:ext cx="1133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RaisePurchaseOrder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66DCB2EC-D5B6-4361-A962-532248AC507D}"/>
              </a:ext>
            </a:extLst>
          </p:cNvPr>
          <p:cNvCxnSpPr>
            <a:cxnSpLocks/>
            <a:stCxn id="284" idx="9"/>
            <a:endCxn id="39" idx="1"/>
          </p:cNvCxnSpPr>
          <p:nvPr/>
        </p:nvCxnSpPr>
        <p:spPr>
          <a:xfrm flipH="1">
            <a:off x="8169748" y="2003738"/>
            <a:ext cx="1532297" cy="1780354"/>
          </a:xfrm>
          <a:prstGeom prst="bentConnector3">
            <a:avLst>
              <a:gd name="adj1" fmla="val 7097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79750DDE-6A45-4EC1-B9A2-24979CC0CFF0}"/>
              </a:ext>
            </a:extLst>
          </p:cNvPr>
          <p:cNvCxnSpPr>
            <a:cxnSpLocks/>
            <a:stCxn id="319" idx="10"/>
            <a:endCxn id="46" idx="3"/>
          </p:cNvCxnSpPr>
          <p:nvPr/>
        </p:nvCxnSpPr>
        <p:spPr>
          <a:xfrm flipH="1" flipV="1">
            <a:off x="8162878" y="3613056"/>
            <a:ext cx="1568174" cy="1194223"/>
          </a:xfrm>
          <a:prstGeom prst="bentConnector3">
            <a:avLst>
              <a:gd name="adj1" fmla="val 48884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EBFE8ED2-B50A-4CF6-A24B-D4B7DA5B7B28}"/>
              </a:ext>
            </a:extLst>
          </p:cNvPr>
          <p:cNvCxnSpPr>
            <a:cxnSpLocks/>
            <a:stCxn id="319" idx="9"/>
            <a:endCxn id="39" idx="2"/>
          </p:cNvCxnSpPr>
          <p:nvPr/>
        </p:nvCxnSpPr>
        <p:spPr>
          <a:xfrm flipH="1" flipV="1">
            <a:off x="8171981" y="4128887"/>
            <a:ext cx="1559070" cy="825330"/>
          </a:xfrm>
          <a:prstGeom prst="bentConnector3">
            <a:avLst>
              <a:gd name="adj1" fmla="val 74127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4" name="Connector: Elbow 163">
            <a:extLst>
              <a:ext uri="{FF2B5EF4-FFF2-40B4-BE49-F238E27FC236}">
                <a16:creationId xmlns:a16="http://schemas.microsoft.com/office/drawing/2014/main" id="{68EEB76C-9C81-448B-BA7C-0C6145B36F5E}"/>
              </a:ext>
            </a:extLst>
          </p:cNvPr>
          <p:cNvCxnSpPr>
            <a:cxnSpLocks/>
            <a:stCxn id="298" idx="8"/>
            <a:endCxn id="20" idx="1"/>
          </p:cNvCxnSpPr>
          <p:nvPr/>
        </p:nvCxnSpPr>
        <p:spPr>
          <a:xfrm flipH="1">
            <a:off x="8140541" y="3147402"/>
            <a:ext cx="1581164" cy="2208477"/>
          </a:xfrm>
          <a:prstGeom prst="bentConnector3">
            <a:avLst>
              <a:gd name="adj1" fmla="val 57551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6" name="Connector: Elbow 165">
            <a:extLst>
              <a:ext uri="{FF2B5EF4-FFF2-40B4-BE49-F238E27FC236}">
                <a16:creationId xmlns:a16="http://schemas.microsoft.com/office/drawing/2014/main" id="{6EF79F99-CE04-40D3-8EAF-B1AEC968B7EB}"/>
              </a:ext>
            </a:extLst>
          </p:cNvPr>
          <p:cNvCxnSpPr>
            <a:cxnSpLocks/>
            <a:stCxn id="396" idx="4"/>
            <a:endCxn id="321" idx="7"/>
          </p:cNvCxnSpPr>
          <p:nvPr/>
        </p:nvCxnSpPr>
        <p:spPr>
          <a:xfrm flipV="1">
            <a:off x="8156542" y="6238418"/>
            <a:ext cx="1567921" cy="258998"/>
          </a:xfrm>
          <a:prstGeom prst="bentConnector3">
            <a:avLst>
              <a:gd name="adj1" fmla="val 8832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8" name="Connector: Elbow 167">
            <a:extLst>
              <a:ext uri="{FF2B5EF4-FFF2-40B4-BE49-F238E27FC236}">
                <a16:creationId xmlns:a16="http://schemas.microsoft.com/office/drawing/2014/main" id="{F852206F-1D01-4A38-8ACA-41F09FB28828}"/>
              </a:ext>
            </a:extLst>
          </p:cNvPr>
          <p:cNvCxnSpPr>
            <a:cxnSpLocks/>
            <a:stCxn id="284" idx="8"/>
            <a:endCxn id="396" idx="1"/>
          </p:cNvCxnSpPr>
          <p:nvPr/>
        </p:nvCxnSpPr>
        <p:spPr>
          <a:xfrm flipH="1">
            <a:off x="8153275" y="2163454"/>
            <a:ext cx="1546224" cy="3712174"/>
          </a:xfrm>
          <a:prstGeom prst="bentConnector3">
            <a:avLst>
              <a:gd name="adj1" fmla="val 3808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FFF90863-E05E-47E0-BCD2-F2324286EAAF}"/>
              </a:ext>
            </a:extLst>
          </p:cNvPr>
          <p:cNvCxnSpPr>
            <a:cxnSpLocks/>
            <a:stCxn id="298" idx="10"/>
            <a:endCxn id="46" idx="2"/>
          </p:cNvCxnSpPr>
          <p:nvPr/>
        </p:nvCxnSpPr>
        <p:spPr>
          <a:xfrm flipH="1">
            <a:off x="8169954" y="2840748"/>
            <a:ext cx="1554298" cy="420524"/>
          </a:xfrm>
          <a:prstGeom prst="bentConnector5">
            <a:avLst>
              <a:gd name="adj1" fmla="val 62898"/>
              <a:gd name="adj2" fmla="val 99096"/>
              <a:gd name="adj3" fmla="val 63086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2" name="Connector: Elbow 171">
            <a:extLst>
              <a:ext uri="{FF2B5EF4-FFF2-40B4-BE49-F238E27FC236}">
                <a16:creationId xmlns:a16="http://schemas.microsoft.com/office/drawing/2014/main" id="{FCFCC0F9-CD5C-4B1B-A5B9-0D2E8C185FB9}"/>
              </a:ext>
            </a:extLst>
          </p:cNvPr>
          <p:cNvCxnSpPr>
            <a:cxnSpLocks/>
            <a:stCxn id="319" idx="7"/>
            <a:endCxn id="396" idx="3"/>
          </p:cNvCxnSpPr>
          <p:nvPr/>
        </p:nvCxnSpPr>
        <p:spPr>
          <a:xfrm flipH="1">
            <a:off x="8154461" y="5285495"/>
            <a:ext cx="1576802" cy="988993"/>
          </a:xfrm>
          <a:prstGeom prst="bentConnector3">
            <a:avLst>
              <a:gd name="adj1" fmla="val 19634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4" name="Cylinder 4">
            <a:extLst>
              <a:ext uri="{FF2B5EF4-FFF2-40B4-BE49-F238E27FC236}">
                <a16:creationId xmlns:a16="http://schemas.microsoft.com/office/drawing/2014/main" id="{13CE654A-00B6-496B-B936-6F09CC1FCD84}"/>
              </a:ext>
            </a:extLst>
          </p:cNvPr>
          <p:cNvSpPr/>
          <p:nvPr/>
        </p:nvSpPr>
        <p:spPr>
          <a:xfrm>
            <a:off x="9639487" y="1573836"/>
            <a:ext cx="1732745" cy="869920"/>
          </a:xfrm>
          <a:custGeom>
            <a:avLst/>
            <a:gdLst>
              <a:gd name="connsiteX0" fmla="*/ 0 w 3486150"/>
              <a:gd name="connsiteY0" fmla="*/ 271463 h 2171700"/>
              <a:gd name="connsiteX1" fmla="*/ 1743075 w 3486150"/>
              <a:gd name="connsiteY1" fmla="*/ 542926 h 2171700"/>
              <a:gd name="connsiteX2" fmla="*/ 3486150 w 3486150"/>
              <a:gd name="connsiteY2" fmla="*/ 271463 h 2171700"/>
              <a:gd name="connsiteX3" fmla="*/ 3486150 w 3486150"/>
              <a:gd name="connsiteY3" fmla="*/ 1900238 h 2171700"/>
              <a:gd name="connsiteX4" fmla="*/ 1743075 w 3486150"/>
              <a:gd name="connsiteY4" fmla="*/ 2171701 h 2171700"/>
              <a:gd name="connsiteX5" fmla="*/ 0 w 3486150"/>
              <a:gd name="connsiteY5" fmla="*/ 1900238 h 2171700"/>
              <a:gd name="connsiteX6" fmla="*/ 0 w 3486150"/>
              <a:gd name="connsiteY6" fmla="*/ 271463 h 2171700"/>
              <a:gd name="connsiteX0" fmla="*/ 0 w 3486150"/>
              <a:gd name="connsiteY0" fmla="*/ 271463 h 2171700"/>
              <a:gd name="connsiteX1" fmla="*/ 1743075 w 3486150"/>
              <a:gd name="connsiteY1" fmla="*/ 0 h 2171700"/>
              <a:gd name="connsiteX2" fmla="*/ 3486150 w 3486150"/>
              <a:gd name="connsiteY2" fmla="*/ 271463 h 2171700"/>
              <a:gd name="connsiteX3" fmla="*/ 1743075 w 3486150"/>
              <a:gd name="connsiteY3" fmla="*/ 542926 h 2171700"/>
              <a:gd name="connsiteX4" fmla="*/ 0 w 3486150"/>
              <a:gd name="connsiteY4" fmla="*/ 271463 h 2171700"/>
              <a:gd name="connsiteX0" fmla="*/ 3486150 w 3486150"/>
              <a:gd name="connsiteY0" fmla="*/ 271463 h 2171700"/>
              <a:gd name="connsiteX1" fmla="*/ 1743075 w 3486150"/>
              <a:gd name="connsiteY1" fmla="*/ 542926 h 2171700"/>
              <a:gd name="connsiteX2" fmla="*/ 0 w 3486150"/>
              <a:gd name="connsiteY2" fmla="*/ 271463 h 2171700"/>
              <a:gd name="connsiteX3" fmla="*/ 1743075 w 3486150"/>
              <a:gd name="connsiteY3" fmla="*/ 0 h 2171700"/>
              <a:gd name="connsiteX4" fmla="*/ 3486150 w 3486150"/>
              <a:gd name="connsiteY4" fmla="*/ 271463 h 2171700"/>
              <a:gd name="connsiteX5" fmla="*/ 3486150 w 3486150"/>
              <a:gd name="connsiteY5" fmla="*/ 1900238 h 2171700"/>
              <a:gd name="connsiteX6" fmla="*/ 1743075 w 3486150"/>
              <a:gd name="connsiteY6" fmla="*/ 2171701 h 2171700"/>
              <a:gd name="connsiteX7" fmla="*/ 0 w 3486150"/>
              <a:gd name="connsiteY7" fmla="*/ 1900238 h 2171700"/>
              <a:gd name="connsiteX8" fmla="*/ 0 w 3486150"/>
              <a:gd name="connsiteY8" fmla="*/ 271463 h 2171700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908 w 3487058"/>
              <a:gd name="connsiteY0" fmla="*/ 271463 h 2171701"/>
              <a:gd name="connsiteX1" fmla="*/ 1743983 w 3487058"/>
              <a:gd name="connsiteY1" fmla="*/ 542926 h 2171701"/>
              <a:gd name="connsiteX2" fmla="*/ 3487058 w 3487058"/>
              <a:gd name="connsiteY2" fmla="*/ 271463 h 2171701"/>
              <a:gd name="connsiteX3" fmla="*/ 3487058 w 3487058"/>
              <a:gd name="connsiteY3" fmla="*/ 1900238 h 2171701"/>
              <a:gd name="connsiteX4" fmla="*/ 1743983 w 3487058"/>
              <a:gd name="connsiteY4" fmla="*/ 2171701 h 2171701"/>
              <a:gd name="connsiteX5" fmla="*/ 908 w 3487058"/>
              <a:gd name="connsiteY5" fmla="*/ 1900238 h 2171701"/>
              <a:gd name="connsiteX6" fmla="*/ 908 w 3487058"/>
              <a:gd name="connsiteY6" fmla="*/ 271463 h 2171701"/>
              <a:gd name="connsiteX0" fmla="*/ 908 w 3487058"/>
              <a:gd name="connsiteY0" fmla="*/ 271463 h 2171701"/>
              <a:gd name="connsiteX1" fmla="*/ 1743983 w 3487058"/>
              <a:gd name="connsiteY1" fmla="*/ 0 h 2171701"/>
              <a:gd name="connsiteX2" fmla="*/ 3487058 w 3487058"/>
              <a:gd name="connsiteY2" fmla="*/ 271463 h 2171701"/>
              <a:gd name="connsiteX3" fmla="*/ 1743983 w 3487058"/>
              <a:gd name="connsiteY3" fmla="*/ 542926 h 2171701"/>
              <a:gd name="connsiteX4" fmla="*/ 908 w 3487058"/>
              <a:gd name="connsiteY4" fmla="*/ 271463 h 2171701"/>
              <a:gd name="connsiteX0" fmla="*/ 3487058 w 3487058"/>
              <a:gd name="connsiteY0" fmla="*/ 271463 h 2171701"/>
              <a:gd name="connsiteX1" fmla="*/ 1743983 w 3487058"/>
              <a:gd name="connsiteY1" fmla="*/ 542926 h 2171701"/>
              <a:gd name="connsiteX2" fmla="*/ 908 w 3487058"/>
              <a:gd name="connsiteY2" fmla="*/ 271463 h 2171701"/>
              <a:gd name="connsiteX3" fmla="*/ 1743983 w 3487058"/>
              <a:gd name="connsiteY3" fmla="*/ 0 h 2171701"/>
              <a:gd name="connsiteX4" fmla="*/ 3487058 w 3487058"/>
              <a:gd name="connsiteY4" fmla="*/ 271463 h 2171701"/>
              <a:gd name="connsiteX5" fmla="*/ 3487058 w 3487058"/>
              <a:gd name="connsiteY5" fmla="*/ 1900238 h 2171701"/>
              <a:gd name="connsiteX6" fmla="*/ 1743983 w 3487058"/>
              <a:gd name="connsiteY6" fmla="*/ 2171701 h 2171701"/>
              <a:gd name="connsiteX7" fmla="*/ 908 w 3487058"/>
              <a:gd name="connsiteY7" fmla="*/ 1900238 h 2171701"/>
              <a:gd name="connsiteX8" fmla="*/ 465 w 3487058"/>
              <a:gd name="connsiteY8" fmla="*/ 1073224 h 2171701"/>
              <a:gd name="connsiteX9" fmla="*/ 908 w 3487058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72 w 3486622"/>
              <a:gd name="connsiteY0" fmla="*/ 271463 h 2171701"/>
              <a:gd name="connsiteX1" fmla="*/ 1743547 w 3486622"/>
              <a:gd name="connsiteY1" fmla="*/ 542926 h 2171701"/>
              <a:gd name="connsiteX2" fmla="*/ 3486622 w 3486622"/>
              <a:gd name="connsiteY2" fmla="*/ 271463 h 2171701"/>
              <a:gd name="connsiteX3" fmla="*/ 3486622 w 3486622"/>
              <a:gd name="connsiteY3" fmla="*/ 1900238 h 2171701"/>
              <a:gd name="connsiteX4" fmla="*/ 1743547 w 3486622"/>
              <a:gd name="connsiteY4" fmla="*/ 2171701 h 2171701"/>
              <a:gd name="connsiteX5" fmla="*/ 472 w 3486622"/>
              <a:gd name="connsiteY5" fmla="*/ 1900238 h 2171701"/>
              <a:gd name="connsiteX6" fmla="*/ 472 w 3486622"/>
              <a:gd name="connsiteY6" fmla="*/ 271463 h 2171701"/>
              <a:gd name="connsiteX0" fmla="*/ 472 w 3486622"/>
              <a:gd name="connsiteY0" fmla="*/ 271463 h 2171701"/>
              <a:gd name="connsiteX1" fmla="*/ 1743547 w 3486622"/>
              <a:gd name="connsiteY1" fmla="*/ 0 h 2171701"/>
              <a:gd name="connsiteX2" fmla="*/ 3486622 w 3486622"/>
              <a:gd name="connsiteY2" fmla="*/ 271463 h 2171701"/>
              <a:gd name="connsiteX3" fmla="*/ 1743547 w 3486622"/>
              <a:gd name="connsiteY3" fmla="*/ 542926 h 2171701"/>
              <a:gd name="connsiteX4" fmla="*/ 472 w 3486622"/>
              <a:gd name="connsiteY4" fmla="*/ 271463 h 2171701"/>
              <a:gd name="connsiteX0" fmla="*/ 3486622 w 3486622"/>
              <a:gd name="connsiteY0" fmla="*/ 271463 h 2171701"/>
              <a:gd name="connsiteX1" fmla="*/ 1743547 w 3486622"/>
              <a:gd name="connsiteY1" fmla="*/ 542926 h 2171701"/>
              <a:gd name="connsiteX2" fmla="*/ 472 w 3486622"/>
              <a:gd name="connsiteY2" fmla="*/ 271463 h 2171701"/>
              <a:gd name="connsiteX3" fmla="*/ 1743547 w 3486622"/>
              <a:gd name="connsiteY3" fmla="*/ 0 h 2171701"/>
              <a:gd name="connsiteX4" fmla="*/ 3486622 w 3486622"/>
              <a:gd name="connsiteY4" fmla="*/ 271463 h 2171701"/>
              <a:gd name="connsiteX5" fmla="*/ 3486622 w 3486622"/>
              <a:gd name="connsiteY5" fmla="*/ 1900238 h 2171701"/>
              <a:gd name="connsiteX6" fmla="*/ 1743547 w 3486622"/>
              <a:gd name="connsiteY6" fmla="*/ 2171701 h 2171701"/>
              <a:gd name="connsiteX7" fmla="*/ 472 w 3486622"/>
              <a:gd name="connsiteY7" fmla="*/ 1900238 h 2171701"/>
              <a:gd name="connsiteX8" fmla="*/ 29 w 3486622"/>
              <a:gd name="connsiteY8" fmla="*/ 1073224 h 2171701"/>
              <a:gd name="connsiteX9" fmla="*/ 472 w 3486622"/>
              <a:gd name="connsiteY9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0594 w 3617186"/>
              <a:gd name="connsiteY10" fmla="*/ 706401 h 2171701"/>
              <a:gd name="connsiteX11" fmla="*/ 131036 w 3617186"/>
              <a:gd name="connsiteY11" fmla="*/ 271463 h 217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17186" h="2171701" stroke="0" extrusionOk="0">
                <a:moveTo>
                  <a:pt x="131036" y="271463"/>
                </a:moveTo>
                <a:cubicBezTo>
                  <a:pt x="131036" y="421388"/>
                  <a:pt x="911437" y="542926"/>
                  <a:pt x="1874111" y="542926"/>
                </a:cubicBezTo>
                <a:cubicBezTo>
                  <a:pt x="2836785" y="542926"/>
                  <a:pt x="3617186" y="421388"/>
                  <a:pt x="3617186" y="271463"/>
                </a:cubicBezTo>
                <a:lnTo>
                  <a:pt x="3617186" y="1900238"/>
                </a:lnTo>
                <a:cubicBezTo>
                  <a:pt x="3617186" y="2050163"/>
                  <a:pt x="2836785" y="2171701"/>
                  <a:pt x="1874111" y="2171701"/>
                </a:cubicBezTo>
                <a:cubicBezTo>
                  <a:pt x="911437" y="2171701"/>
                  <a:pt x="253310" y="2050163"/>
                  <a:pt x="131036" y="1900238"/>
                </a:cubicBezTo>
                <a:lnTo>
                  <a:pt x="131036" y="271463"/>
                </a:lnTo>
                <a:close/>
              </a:path>
              <a:path w="3617186" h="2171701" fill="lighten" stroke="0" extrusionOk="0">
                <a:moveTo>
                  <a:pt x="131036" y="271463"/>
                </a:moveTo>
                <a:cubicBezTo>
                  <a:pt x="131036" y="121538"/>
                  <a:pt x="911437" y="0"/>
                  <a:pt x="1874111" y="0"/>
                </a:cubicBezTo>
                <a:cubicBezTo>
                  <a:pt x="2836785" y="0"/>
                  <a:pt x="3617186" y="121538"/>
                  <a:pt x="3617186" y="271463"/>
                </a:cubicBezTo>
                <a:cubicBezTo>
                  <a:pt x="3617186" y="421388"/>
                  <a:pt x="2836785" y="542926"/>
                  <a:pt x="1874111" y="542926"/>
                </a:cubicBezTo>
                <a:cubicBezTo>
                  <a:pt x="911437" y="542926"/>
                  <a:pt x="131036" y="421388"/>
                  <a:pt x="131036" y="271463"/>
                </a:cubicBezTo>
                <a:close/>
              </a:path>
              <a:path w="3617186" h="2171701" fill="none" extrusionOk="0">
                <a:moveTo>
                  <a:pt x="3617186" y="271463"/>
                </a:moveTo>
                <a:cubicBezTo>
                  <a:pt x="3617186" y="421388"/>
                  <a:pt x="2836785" y="542926"/>
                  <a:pt x="1874111" y="542926"/>
                </a:cubicBezTo>
                <a:cubicBezTo>
                  <a:pt x="911437" y="542926"/>
                  <a:pt x="131036" y="421388"/>
                  <a:pt x="131036" y="271463"/>
                </a:cubicBezTo>
                <a:cubicBezTo>
                  <a:pt x="131036" y="121538"/>
                  <a:pt x="911437" y="0"/>
                  <a:pt x="1874111" y="0"/>
                </a:cubicBezTo>
                <a:cubicBezTo>
                  <a:pt x="2836785" y="0"/>
                  <a:pt x="3617186" y="121538"/>
                  <a:pt x="3617186" y="271463"/>
                </a:cubicBezTo>
                <a:lnTo>
                  <a:pt x="3617186" y="1900238"/>
                </a:lnTo>
                <a:cubicBezTo>
                  <a:pt x="3617186" y="2050163"/>
                  <a:pt x="2836785" y="2171701"/>
                  <a:pt x="1874111" y="2171701"/>
                </a:cubicBezTo>
                <a:cubicBezTo>
                  <a:pt x="911437" y="2171701"/>
                  <a:pt x="422508" y="2016864"/>
                  <a:pt x="131036" y="1900238"/>
                </a:cubicBezTo>
                <a:cubicBezTo>
                  <a:pt x="-160436" y="1783612"/>
                  <a:pt x="125352" y="1609781"/>
                  <a:pt x="125278" y="1471945"/>
                </a:cubicBezTo>
                <a:cubicBezTo>
                  <a:pt x="125204" y="1334109"/>
                  <a:pt x="129707" y="1200815"/>
                  <a:pt x="130593" y="1073224"/>
                </a:cubicBezTo>
                <a:cubicBezTo>
                  <a:pt x="131479" y="945633"/>
                  <a:pt x="130520" y="840028"/>
                  <a:pt x="130594" y="706401"/>
                </a:cubicBezTo>
                <a:cubicBezTo>
                  <a:pt x="130668" y="572774"/>
                  <a:pt x="130962" y="343953"/>
                  <a:pt x="131036" y="271463"/>
                </a:cubicBezTo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tbproduct</a:t>
            </a:r>
            <a:endParaRPr lang="en-GB" dirty="0"/>
          </a:p>
        </p:txBody>
      </p:sp>
      <p:sp>
        <p:nvSpPr>
          <p:cNvPr id="298" name="Cylinder 4">
            <a:extLst>
              <a:ext uri="{FF2B5EF4-FFF2-40B4-BE49-F238E27FC236}">
                <a16:creationId xmlns:a16="http://schemas.microsoft.com/office/drawing/2014/main" id="{214F6878-6A2F-4439-9B88-715E57A6A6CA}"/>
              </a:ext>
            </a:extLst>
          </p:cNvPr>
          <p:cNvSpPr/>
          <p:nvPr/>
        </p:nvSpPr>
        <p:spPr>
          <a:xfrm>
            <a:off x="9661693" y="2557784"/>
            <a:ext cx="1732745" cy="869920"/>
          </a:xfrm>
          <a:custGeom>
            <a:avLst/>
            <a:gdLst>
              <a:gd name="connsiteX0" fmla="*/ 0 w 3486150"/>
              <a:gd name="connsiteY0" fmla="*/ 271463 h 2171700"/>
              <a:gd name="connsiteX1" fmla="*/ 1743075 w 3486150"/>
              <a:gd name="connsiteY1" fmla="*/ 542926 h 2171700"/>
              <a:gd name="connsiteX2" fmla="*/ 3486150 w 3486150"/>
              <a:gd name="connsiteY2" fmla="*/ 271463 h 2171700"/>
              <a:gd name="connsiteX3" fmla="*/ 3486150 w 3486150"/>
              <a:gd name="connsiteY3" fmla="*/ 1900238 h 2171700"/>
              <a:gd name="connsiteX4" fmla="*/ 1743075 w 3486150"/>
              <a:gd name="connsiteY4" fmla="*/ 2171701 h 2171700"/>
              <a:gd name="connsiteX5" fmla="*/ 0 w 3486150"/>
              <a:gd name="connsiteY5" fmla="*/ 1900238 h 2171700"/>
              <a:gd name="connsiteX6" fmla="*/ 0 w 3486150"/>
              <a:gd name="connsiteY6" fmla="*/ 271463 h 2171700"/>
              <a:gd name="connsiteX0" fmla="*/ 0 w 3486150"/>
              <a:gd name="connsiteY0" fmla="*/ 271463 h 2171700"/>
              <a:gd name="connsiteX1" fmla="*/ 1743075 w 3486150"/>
              <a:gd name="connsiteY1" fmla="*/ 0 h 2171700"/>
              <a:gd name="connsiteX2" fmla="*/ 3486150 w 3486150"/>
              <a:gd name="connsiteY2" fmla="*/ 271463 h 2171700"/>
              <a:gd name="connsiteX3" fmla="*/ 1743075 w 3486150"/>
              <a:gd name="connsiteY3" fmla="*/ 542926 h 2171700"/>
              <a:gd name="connsiteX4" fmla="*/ 0 w 3486150"/>
              <a:gd name="connsiteY4" fmla="*/ 271463 h 2171700"/>
              <a:gd name="connsiteX0" fmla="*/ 3486150 w 3486150"/>
              <a:gd name="connsiteY0" fmla="*/ 271463 h 2171700"/>
              <a:gd name="connsiteX1" fmla="*/ 1743075 w 3486150"/>
              <a:gd name="connsiteY1" fmla="*/ 542926 h 2171700"/>
              <a:gd name="connsiteX2" fmla="*/ 0 w 3486150"/>
              <a:gd name="connsiteY2" fmla="*/ 271463 h 2171700"/>
              <a:gd name="connsiteX3" fmla="*/ 1743075 w 3486150"/>
              <a:gd name="connsiteY3" fmla="*/ 0 h 2171700"/>
              <a:gd name="connsiteX4" fmla="*/ 3486150 w 3486150"/>
              <a:gd name="connsiteY4" fmla="*/ 271463 h 2171700"/>
              <a:gd name="connsiteX5" fmla="*/ 3486150 w 3486150"/>
              <a:gd name="connsiteY5" fmla="*/ 1900238 h 2171700"/>
              <a:gd name="connsiteX6" fmla="*/ 1743075 w 3486150"/>
              <a:gd name="connsiteY6" fmla="*/ 2171701 h 2171700"/>
              <a:gd name="connsiteX7" fmla="*/ 0 w 3486150"/>
              <a:gd name="connsiteY7" fmla="*/ 1900238 h 2171700"/>
              <a:gd name="connsiteX8" fmla="*/ 0 w 3486150"/>
              <a:gd name="connsiteY8" fmla="*/ 271463 h 2171700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908 w 3487058"/>
              <a:gd name="connsiteY0" fmla="*/ 271463 h 2171701"/>
              <a:gd name="connsiteX1" fmla="*/ 1743983 w 3487058"/>
              <a:gd name="connsiteY1" fmla="*/ 542926 h 2171701"/>
              <a:gd name="connsiteX2" fmla="*/ 3487058 w 3487058"/>
              <a:gd name="connsiteY2" fmla="*/ 271463 h 2171701"/>
              <a:gd name="connsiteX3" fmla="*/ 3487058 w 3487058"/>
              <a:gd name="connsiteY3" fmla="*/ 1900238 h 2171701"/>
              <a:gd name="connsiteX4" fmla="*/ 1743983 w 3487058"/>
              <a:gd name="connsiteY4" fmla="*/ 2171701 h 2171701"/>
              <a:gd name="connsiteX5" fmla="*/ 908 w 3487058"/>
              <a:gd name="connsiteY5" fmla="*/ 1900238 h 2171701"/>
              <a:gd name="connsiteX6" fmla="*/ 908 w 3487058"/>
              <a:gd name="connsiteY6" fmla="*/ 271463 h 2171701"/>
              <a:gd name="connsiteX0" fmla="*/ 908 w 3487058"/>
              <a:gd name="connsiteY0" fmla="*/ 271463 h 2171701"/>
              <a:gd name="connsiteX1" fmla="*/ 1743983 w 3487058"/>
              <a:gd name="connsiteY1" fmla="*/ 0 h 2171701"/>
              <a:gd name="connsiteX2" fmla="*/ 3487058 w 3487058"/>
              <a:gd name="connsiteY2" fmla="*/ 271463 h 2171701"/>
              <a:gd name="connsiteX3" fmla="*/ 1743983 w 3487058"/>
              <a:gd name="connsiteY3" fmla="*/ 542926 h 2171701"/>
              <a:gd name="connsiteX4" fmla="*/ 908 w 3487058"/>
              <a:gd name="connsiteY4" fmla="*/ 271463 h 2171701"/>
              <a:gd name="connsiteX0" fmla="*/ 3487058 w 3487058"/>
              <a:gd name="connsiteY0" fmla="*/ 271463 h 2171701"/>
              <a:gd name="connsiteX1" fmla="*/ 1743983 w 3487058"/>
              <a:gd name="connsiteY1" fmla="*/ 542926 h 2171701"/>
              <a:gd name="connsiteX2" fmla="*/ 908 w 3487058"/>
              <a:gd name="connsiteY2" fmla="*/ 271463 h 2171701"/>
              <a:gd name="connsiteX3" fmla="*/ 1743983 w 3487058"/>
              <a:gd name="connsiteY3" fmla="*/ 0 h 2171701"/>
              <a:gd name="connsiteX4" fmla="*/ 3487058 w 3487058"/>
              <a:gd name="connsiteY4" fmla="*/ 271463 h 2171701"/>
              <a:gd name="connsiteX5" fmla="*/ 3487058 w 3487058"/>
              <a:gd name="connsiteY5" fmla="*/ 1900238 h 2171701"/>
              <a:gd name="connsiteX6" fmla="*/ 1743983 w 3487058"/>
              <a:gd name="connsiteY6" fmla="*/ 2171701 h 2171701"/>
              <a:gd name="connsiteX7" fmla="*/ 908 w 3487058"/>
              <a:gd name="connsiteY7" fmla="*/ 1900238 h 2171701"/>
              <a:gd name="connsiteX8" fmla="*/ 465 w 3487058"/>
              <a:gd name="connsiteY8" fmla="*/ 1073224 h 2171701"/>
              <a:gd name="connsiteX9" fmla="*/ 908 w 3487058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72 w 3486622"/>
              <a:gd name="connsiteY0" fmla="*/ 271463 h 2171701"/>
              <a:gd name="connsiteX1" fmla="*/ 1743547 w 3486622"/>
              <a:gd name="connsiteY1" fmla="*/ 542926 h 2171701"/>
              <a:gd name="connsiteX2" fmla="*/ 3486622 w 3486622"/>
              <a:gd name="connsiteY2" fmla="*/ 271463 h 2171701"/>
              <a:gd name="connsiteX3" fmla="*/ 3486622 w 3486622"/>
              <a:gd name="connsiteY3" fmla="*/ 1900238 h 2171701"/>
              <a:gd name="connsiteX4" fmla="*/ 1743547 w 3486622"/>
              <a:gd name="connsiteY4" fmla="*/ 2171701 h 2171701"/>
              <a:gd name="connsiteX5" fmla="*/ 472 w 3486622"/>
              <a:gd name="connsiteY5" fmla="*/ 1900238 h 2171701"/>
              <a:gd name="connsiteX6" fmla="*/ 472 w 3486622"/>
              <a:gd name="connsiteY6" fmla="*/ 271463 h 2171701"/>
              <a:gd name="connsiteX0" fmla="*/ 472 w 3486622"/>
              <a:gd name="connsiteY0" fmla="*/ 271463 h 2171701"/>
              <a:gd name="connsiteX1" fmla="*/ 1743547 w 3486622"/>
              <a:gd name="connsiteY1" fmla="*/ 0 h 2171701"/>
              <a:gd name="connsiteX2" fmla="*/ 3486622 w 3486622"/>
              <a:gd name="connsiteY2" fmla="*/ 271463 h 2171701"/>
              <a:gd name="connsiteX3" fmla="*/ 1743547 w 3486622"/>
              <a:gd name="connsiteY3" fmla="*/ 542926 h 2171701"/>
              <a:gd name="connsiteX4" fmla="*/ 472 w 3486622"/>
              <a:gd name="connsiteY4" fmla="*/ 271463 h 2171701"/>
              <a:gd name="connsiteX0" fmla="*/ 3486622 w 3486622"/>
              <a:gd name="connsiteY0" fmla="*/ 271463 h 2171701"/>
              <a:gd name="connsiteX1" fmla="*/ 1743547 w 3486622"/>
              <a:gd name="connsiteY1" fmla="*/ 542926 h 2171701"/>
              <a:gd name="connsiteX2" fmla="*/ 472 w 3486622"/>
              <a:gd name="connsiteY2" fmla="*/ 271463 h 2171701"/>
              <a:gd name="connsiteX3" fmla="*/ 1743547 w 3486622"/>
              <a:gd name="connsiteY3" fmla="*/ 0 h 2171701"/>
              <a:gd name="connsiteX4" fmla="*/ 3486622 w 3486622"/>
              <a:gd name="connsiteY4" fmla="*/ 271463 h 2171701"/>
              <a:gd name="connsiteX5" fmla="*/ 3486622 w 3486622"/>
              <a:gd name="connsiteY5" fmla="*/ 1900238 h 2171701"/>
              <a:gd name="connsiteX6" fmla="*/ 1743547 w 3486622"/>
              <a:gd name="connsiteY6" fmla="*/ 2171701 h 2171701"/>
              <a:gd name="connsiteX7" fmla="*/ 472 w 3486622"/>
              <a:gd name="connsiteY7" fmla="*/ 1900238 h 2171701"/>
              <a:gd name="connsiteX8" fmla="*/ 29 w 3486622"/>
              <a:gd name="connsiteY8" fmla="*/ 1073224 h 2171701"/>
              <a:gd name="connsiteX9" fmla="*/ 472 w 3486622"/>
              <a:gd name="connsiteY9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0594 w 3617186"/>
              <a:gd name="connsiteY10" fmla="*/ 706401 h 2171701"/>
              <a:gd name="connsiteX11" fmla="*/ 131036 w 3617186"/>
              <a:gd name="connsiteY11" fmla="*/ 271463 h 217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17186" h="2171701" stroke="0" extrusionOk="0">
                <a:moveTo>
                  <a:pt x="131036" y="271463"/>
                </a:moveTo>
                <a:cubicBezTo>
                  <a:pt x="131036" y="421388"/>
                  <a:pt x="911437" y="542926"/>
                  <a:pt x="1874111" y="542926"/>
                </a:cubicBezTo>
                <a:cubicBezTo>
                  <a:pt x="2836785" y="542926"/>
                  <a:pt x="3617186" y="421388"/>
                  <a:pt x="3617186" y="271463"/>
                </a:cubicBezTo>
                <a:lnTo>
                  <a:pt x="3617186" y="1900238"/>
                </a:lnTo>
                <a:cubicBezTo>
                  <a:pt x="3617186" y="2050163"/>
                  <a:pt x="2836785" y="2171701"/>
                  <a:pt x="1874111" y="2171701"/>
                </a:cubicBezTo>
                <a:cubicBezTo>
                  <a:pt x="911437" y="2171701"/>
                  <a:pt x="253310" y="2050163"/>
                  <a:pt x="131036" y="1900238"/>
                </a:cubicBezTo>
                <a:lnTo>
                  <a:pt x="131036" y="271463"/>
                </a:lnTo>
                <a:close/>
              </a:path>
              <a:path w="3617186" h="2171701" fill="lighten" stroke="0" extrusionOk="0">
                <a:moveTo>
                  <a:pt x="131036" y="271463"/>
                </a:moveTo>
                <a:cubicBezTo>
                  <a:pt x="131036" y="121538"/>
                  <a:pt x="911437" y="0"/>
                  <a:pt x="1874111" y="0"/>
                </a:cubicBezTo>
                <a:cubicBezTo>
                  <a:pt x="2836785" y="0"/>
                  <a:pt x="3617186" y="121538"/>
                  <a:pt x="3617186" y="271463"/>
                </a:cubicBezTo>
                <a:cubicBezTo>
                  <a:pt x="3617186" y="421388"/>
                  <a:pt x="2836785" y="542926"/>
                  <a:pt x="1874111" y="542926"/>
                </a:cubicBezTo>
                <a:cubicBezTo>
                  <a:pt x="911437" y="542926"/>
                  <a:pt x="131036" y="421388"/>
                  <a:pt x="131036" y="271463"/>
                </a:cubicBezTo>
                <a:close/>
              </a:path>
              <a:path w="3617186" h="2171701" fill="none" extrusionOk="0">
                <a:moveTo>
                  <a:pt x="3617186" y="271463"/>
                </a:moveTo>
                <a:cubicBezTo>
                  <a:pt x="3617186" y="421388"/>
                  <a:pt x="2836785" y="542926"/>
                  <a:pt x="1874111" y="542926"/>
                </a:cubicBezTo>
                <a:cubicBezTo>
                  <a:pt x="911437" y="542926"/>
                  <a:pt x="131036" y="421388"/>
                  <a:pt x="131036" y="271463"/>
                </a:cubicBezTo>
                <a:cubicBezTo>
                  <a:pt x="131036" y="121538"/>
                  <a:pt x="911437" y="0"/>
                  <a:pt x="1874111" y="0"/>
                </a:cubicBezTo>
                <a:cubicBezTo>
                  <a:pt x="2836785" y="0"/>
                  <a:pt x="3617186" y="121538"/>
                  <a:pt x="3617186" y="271463"/>
                </a:cubicBezTo>
                <a:lnTo>
                  <a:pt x="3617186" y="1900238"/>
                </a:lnTo>
                <a:cubicBezTo>
                  <a:pt x="3617186" y="2050163"/>
                  <a:pt x="2836785" y="2171701"/>
                  <a:pt x="1874111" y="2171701"/>
                </a:cubicBezTo>
                <a:cubicBezTo>
                  <a:pt x="911437" y="2171701"/>
                  <a:pt x="422508" y="2016864"/>
                  <a:pt x="131036" y="1900238"/>
                </a:cubicBezTo>
                <a:cubicBezTo>
                  <a:pt x="-160436" y="1783612"/>
                  <a:pt x="125352" y="1609781"/>
                  <a:pt x="125278" y="1471945"/>
                </a:cubicBezTo>
                <a:cubicBezTo>
                  <a:pt x="125204" y="1334109"/>
                  <a:pt x="129707" y="1200815"/>
                  <a:pt x="130593" y="1073224"/>
                </a:cubicBezTo>
                <a:cubicBezTo>
                  <a:pt x="131479" y="945633"/>
                  <a:pt x="130520" y="840028"/>
                  <a:pt x="130594" y="706401"/>
                </a:cubicBezTo>
                <a:cubicBezTo>
                  <a:pt x="130668" y="572774"/>
                  <a:pt x="130962" y="343953"/>
                  <a:pt x="131036" y="271463"/>
                </a:cubicBezTo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tbproductsupplier</a:t>
            </a:r>
            <a:endParaRPr lang="en-GB" dirty="0"/>
          </a:p>
        </p:txBody>
      </p:sp>
      <p:sp>
        <p:nvSpPr>
          <p:cNvPr id="319" name="Cylinder 4">
            <a:extLst>
              <a:ext uri="{FF2B5EF4-FFF2-40B4-BE49-F238E27FC236}">
                <a16:creationId xmlns:a16="http://schemas.microsoft.com/office/drawing/2014/main" id="{76233468-395B-4E34-BD88-FDA8367D9E08}"/>
              </a:ext>
            </a:extLst>
          </p:cNvPr>
          <p:cNvSpPr/>
          <p:nvPr/>
        </p:nvSpPr>
        <p:spPr>
          <a:xfrm>
            <a:off x="9668493" y="4524315"/>
            <a:ext cx="1732745" cy="869920"/>
          </a:xfrm>
          <a:custGeom>
            <a:avLst/>
            <a:gdLst>
              <a:gd name="connsiteX0" fmla="*/ 0 w 3486150"/>
              <a:gd name="connsiteY0" fmla="*/ 271463 h 2171700"/>
              <a:gd name="connsiteX1" fmla="*/ 1743075 w 3486150"/>
              <a:gd name="connsiteY1" fmla="*/ 542926 h 2171700"/>
              <a:gd name="connsiteX2" fmla="*/ 3486150 w 3486150"/>
              <a:gd name="connsiteY2" fmla="*/ 271463 h 2171700"/>
              <a:gd name="connsiteX3" fmla="*/ 3486150 w 3486150"/>
              <a:gd name="connsiteY3" fmla="*/ 1900238 h 2171700"/>
              <a:gd name="connsiteX4" fmla="*/ 1743075 w 3486150"/>
              <a:gd name="connsiteY4" fmla="*/ 2171701 h 2171700"/>
              <a:gd name="connsiteX5" fmla="*/ 0 w 3486150"/>
              <a:gd name="connsiteY5" fmla="*/ 1900238 h 2171700"/>
              <a:gd name="connsiteX6" fmla="*/ 0 w 3486150"/>
              <a:gd name="connsiteY6" fmla="*/ 271463 h 2171700"/>
              <a:gd name="connsiteX0" fmla="*/ 0 w 3486150"/>
              <a:gd name="connsiteY0" fmla="*/ 271463 h 2171700"/>
              <a:gd name="connsiteX1" fmla="*/ 1743075 w 3486150"/>
              <a:gd name="connsiteY1" fmla="*/ 0 h 2171700"/>
              <a:gd name="connsiteX2" fmla="*/ 3486150 w 3486150"/>
              <a:gd name="connsiteY2" fmla="*/ 271463 h 2171700"/>
              <a:gd name="connsiteX3" fmla="*/ 1743075 w 3486150"/>
              <a:gd name="connsiteY3" fmla="*/ 542926 h 2171700"/>
              <a:gd name="connsiteX4" fmla="*/ 0 w 3486150"/>
              <a:gd name="connsiteY4" fmla="*/ 271463 h 2171700"/>
              <a:gd name="connsiteX0" fmla="*/ 3486150 w 3486150"/>
              <a:gd name="connsiteY0" fmla="*/ 271463 h 2171700"/>
              <a:gd name="connsiteX1" fmla="*/ 1743075 w 3486150"/>
              <a:gd name="connsiteY1" fmla="*/ 542926 h 2171700"/>
              <a:gd name="connsiteX2" fmla="*/ 0 w 3486150"/>
              <a:gd name="connsiteY2" fmla="*/ 271463 h 2171700"/>
              <a:gd name="connsiteX3" fmla="*/ 1743075 w 3486150"/>
              <a:gd name="connsiteY3" fmla="*/ 0 h 2171700"/>
              <a:gd name="connsiteX4" fmla="*/ 3486150 w 3486150"/>
              <a:gd name="connsiteY4" fmla="*/ 271463 h 2171700"/>
              <a:gd name="connsiteX5" fmla="*/ 3486150 w 3486150"/>
              <a:gd name="connsiteY5" fmla="*/ 1900238 h 2171700"/>
              <a:gd name="connsiteX6" fmla="*/ 1743075 w 3486150"/>
              <a:gd name="connsiteY6" fmla="*/ 2171701 h 2171700"/>
              <a:gd name="connsiteX7" fmla="*/ 0 w 3486150"/>
              <a:gd name="connsiteY7" fmla="*/ 1900238 h 2171700"/>
              <a:gd name="connsiteX8" fmla="*/ 0 w 3486150"/>
              <a:gd name="connsiteY8" fmla="*/ 271463 h 2171700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908 w 3487058"/>
              <a:gd name="connsiteY0" fmla="*/ 271463 h 2171701"/>
              <a:gd name="connsiteX1" fmla="*/ 1743983 w 3487058"/>
              <a:gd name="connsiteY1" fmla="*/ 542926 h 2171701"/>
              <a:gd name="connsiteX2" fmla="*/ 3487058 w 3487058"/>
              <a:gd name="connsiteY2" fmla="*/ 271463 h 2171701"/>
              <a:gd name="connsiteX3" fmla="*/ 3487058 w 3487058"/>
              <a:gd name="connsiteY3" fmla="*/ 1900238 h 2171701"/>
              <a:gd name="connsiteX4" fmla="*/ 1743983 w 3487058"/>
              <a:gd name="connsiteY4" fmla="*/ 2171701 h 2171701"/>
              <a:gd name="connsiteX5" fmla="*/ 908 w 3487058"/>
              <a:gd name="connsiteY5" fmla="*/ 1900238 h 2171701"/>
              <a:gd name="connsiteX6" fmla="*/ 908 w 3487058"/>
              <a:gd name="connsiteY6" fmla="*/ 271463 h 2171701"/>
              <a:gd name="connsiteX0" fmla="*/ 908 w 3487058"/>
              <a:gd name="connsiteY0" fmla="*/ 271463 h 2171701"/>
              <a:gd name="connsiteX1" fmla="*/ 1743983 w 3487058"/>
              <a:gd name="connsiteY1" fmla="*/ 0 h 2171701"/>
              <a:gd name="connsiteX2" fmla="*/ 3487058 w 3487058"/>
              <a:gd name="connsiteY2" fmla="*/ 271463 h 2171701"/>
              <a:gd name="connsiteX3" fmla="*/ 1743983 w 3487058"/>
              <a:gd name="connsiteY3" fmla="*/ 542926 h 2171701"/>
              <a:gd name="connsiteX4" fmla="*/ 908 w 3487058"/>
              <a:gd name="connsiteY4" fmla="*/ 271463 h 2171701"/>
              <a:gd name="connsiteX0" fmla="*/ 3487058 w 3487058"/>
              <a:gd name="connsiteY0" fmla="*/ 271463 h 2171701"/>
              <a:gd name="connsiteX1" fmla="*/ 1743983 w 3487058"/>
              <a:gd name="connsiteY1" fmla="*/ 542926 h 2171701"/>
              <a:gd name="connsiteX2" fmla="*/ 908 w 3487058"/>
              <a:gd name="connsiteY2" fmla="*/ 271463 h 2171701"/>
              <a:gd name="connsiteX3" fmla="*/ 1743983 w 3487058"/>
              <a:gd name="connsiteY3" fmla="*/ 0 h 2171701"/>
              <a:gd name="connsiteX4" fmla="*/ 3487058 w 3487058"/>
              <a:gd name="connsiteY4" fmla="*/ 271463 h 2171701"/>
              <a:gd name="connsiteX5" fmla="*/ 3487058 w 3487058"/>
              <a:gd name="connsiteY5" fmla="*/ 1900238 h 2171701"/>
              <a:gd name="connsiteX6" fmla="*/ 1743983 w 3487058"/>
              <a:gd name="connsiteY6" fmla="*/ 2171701 h 2171701"/>
              <a:gd name="connsiteX7" fmla="*/ 908 w 3487058"/>
              <a:gd name="connsiteY7" fmla="*/ 1900238 h 2171701"/>
              <a:gd name="connsiteX8" fmla="*/ 465 w 3487058"/>
              <a:gd name="connsiteY8" fmla="*/ 1073224 h 2171701"/>
              <a:gd name="connsiteX9" fmla="*/ 908 w 3487058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72 w 3486622"/>
              <a:gd name="connsiteY0" fmla="*/ 271463 h 2171701"/>
              <a:gd name="connsiteX1" fmla="*/ 1743547 w 3486622"/>
              <a:gd name="connsiteY1" fmla="*/ 542926 h 2171701"/>
              <a:gd name="connsiteX2" fmla="*/ 3486622 w 3486622"/>
              <a:gd name="connsiteY2" fmla="*/ 271463 h 2171701"/>
              <a:gd name="connsiteX3" fmla="*/ 3486622 w 3486622"/>
              <a:gd name="connsiteY3" fmla="*/ 1900238 h 2171701"/>
              <a:gd name="connsiteX4" fmla="*/ 1743547 w 3486622"/>
              <a:gd name="connsiteY4" fmla="*/ 2171701 h 2171701"/>
              <a:gd name="connsiteX5" fmla="*/ 472 w 3486622"/>
              <a:gd name="connsiteY5" fmla="*/ 1900238 h 2171701"/>
              <a:gd name="connsiteX6" fmla="*/ 472 w 3486622"/>
              <a:gd name="connsiteY6" fmla="*/ 271463 h 2171701"/>
              <a:gd name="connsiteX0" fmla="*/ 472 w 3486622"/>
              <a:gd name="connsiteY0" fmla="*/ 271463 h 2171701"/>
              <a:gd name="connsiteX1" fmla="*/ 1743547 w 3486622"/>
              <a:gd name="connsiteY1" fmla="*/ 0 h 2171701"/>
              <a:gd name="connsiteX2" fmla="*/ 3486622 w 3486622"/>
              <a:gd name="connsiteY2" fmla="*/ 271463 h 2171701"/>
              <a:gd name="connsiteX3" fmla="*/ 1743547 w 3486622"/>
              <a:gd name="connsiteY3" fmla="*/ 542926 h 2171701"/>
              <a:gd name="connsiteX4" fmla="*/ 472 w 3486622"/>
              <a:gd name="connsiteY4" fmla="*/ 271463 h 2171701"/>
              <a:gd name="connsiteX0" fmla="*/ 3486622 w 3486622"/>
              <a:gd name="connsiteY0" fmla="*/ 271463 h 2171701"/>
              <a:gd name="connsiteX1" fmla="*/ 1743547 w 3486622"/>
              <a:gd name="connsiteY1" fmla="*/ 542926 h 2171701"/>
              <a:gd name="connsiteX2" fmla="*/ 472 w 3486622"/>
              <a:gd name="connsiteY2" fmla="*/ 271463 h 2171701"/>
              <a:gd name="connsiteX3" fmla="*/ 1743547 w 3486622"/>
              <a:gd name="connsiteY3" fmla="*/ 0 h 2171701"/>
              <a:gd name="connsiteX4" fmla="*/ 3486622 w 3486622"/>
              <a:gd name="connsiteY4" fmla="*/ 271463 h 2171701"/>
              <a:gd name="connsiteX5" fmla="*/ 3486622 w 3486622"/>
              <a:gd name="connsiteY5" fmla="*/ 1900238 h 2171701"/>
              <a:gd name="connsiteX6" fmla="*/ 1743547 w 3486622"/>
              <a:gd name="connsiteY6" fmla="*/ 2171701 h 2171701"/>
              <a:gd name="connsiteX7" fmla="*/ 472 w 3486622"/>
              <a:gd name="connsiteY7" fmla="*/ 1900238 h 2171701"/>
              <a:gd name="connsiteX8" fmla="*/ 29 w 3486622"/>
              <a:gd name="connsiteY8" fmla="*/ 1073224 h 2171701"/>
              <a:gd name="connsiteX9" fmla="*/ 472 w 3486622"/>
              <a:gd name="connsiteY9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0594 w 3617186"/>
              <a:gd name="connsiteY10" fmla="*/ 706401 h 2171701"/>
              <a:gd name="connsiteX11" fmla="*/ 131036 w 3617186"/>
              <a:gd name="connsiteY11" fmla="*/ 271463 h 217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17186" h="2171701" stroke="0" extrusionOk="0">
                <a:moveTo>
                  <a:pt x="131036" y="271463"/>
                </a:moveTo>
                <a:cubicBezTo>
                  <a:pt x="131036" y="421388"/>
                  <a:pt x="911437" y="542926"/>
                  <a:pt x="1874111" y="542926"/>
                </a:cubicBezTo>
                <a:cubicBezTo>
                  <a:pt x="2836785" y="542926"/>
                  <a:pt x="3617186" y="421388"/>
                  <a:pt x="3617186" y="271463"/>
                </a:cubicBezTo>
                <a:lnTo>
                  <a:pt x="3617186" y="1900238"/>
                </a:lnTo>
                <a:cubicBezTo>
                  <a:pt x="3617186" y="2050163"/>
                  <a:pt x="2836785" y="2171701"/>
                  <a:pt x="1874111" y="2171701"/>
                </a:cubicBezTo>
                <a:cubicBezTo>
                  <a:pt x="911437" y="2171701"/>
                  <a:pt x="253310" y="2050163"/>
                  <a:pt x="131036" y="1900238"/>
                </a:cubicBezTo>
                <a:lnTo>
                  <a:pt x="131036" y="271463"/>
                </a:lnTo>
                <a:close/>
              </a:path>
              <a:path w="3617186" h="2171701" fill="lighten" stroke="0" extrusionOk="0">
                <a:moveTo>
                  <a:pt x="131036" y="271463"/>
                </a:moveTo>
                <a:cubicBezTo>
                  <a:pt x="131036" y="121538"/>
                  <a:pt x="911437" y="0"/>
                  <a:pt x="1874111" y="0"/>
                </a:cubicBezTo>
                <a:cubicBezTo>
                  <a:pt x="2836785" y="0"/>
                  <a:pt x="3617186" y="121538"/>
                  <a:pt x="3617186" y="271463"/>
                </a:cubicBezTo>
                <a:cubicBezTo>
                  <a:pt x="3617186" y="421388"/>
                  <a:pt x="2836785" y="542926"/>
                  <a:pt x="1874111" y="542926"/>
                </a:cubicBezTo>
                <a:cubicBezTo>
                  <a:pt x="911437" y="542926"/>
                  <a:pt x="131036" y="421388"/>
                  <a:pt x="131036" y="271463"/>
                </a:cubicBezTo>
                <a:close/>
              </a:path>
              <a:path w="3617186" h="2171701" fill="none" extrusionOk="0">
                <a:moveTo>
                  <a:pt x="3617186" y="271463"/>
                </a:moveTo>
                <a:cubicBezTo>
                  <a:pt x="3617186" y="421388"/>
                  <a:pt x="2836785" y="542926"/>
                  <a:pt x="1874111" y="542926"/>
                </a:cubicBezTo>
                <a:cubicBezTo>
                  <a:pt x="911437" y="542926"/>
                  <a:pt x="131036" y="421388"/>
                  <a:pt x="131036" y="271463"/>
                </a:cubicBezTo>
                <a:cubicBezTo>
                  <a:pt x="131036" y="121538"/>
                  <a:pt x="911437" y="0"/>
                  <a:pt x="1874111" y="0"/>
                </a:cubicBezTo>
                <a:cubicBezTo>
                  <a:pt x="2836785" y="0"/>
                  <a:pt x="3617186" y="121538"/>
                  <a:pt x="3617186" y="271463"/>
                </a:cubicBezTo>
                <a:lnTo>
                  <a:pt x="3617186" y="1900238"/>
                </a:lnTo>
                <a:cubicBezTo>
                  <a:pt x="3617186" y="2050163"/>
                  <a:pt x="2836785" y="2171701"/>
                  <a:pt x="1874111" y="2171701"/>
                </a:cubicBezTo>
                <a:cubicBezTo>
                  <a:pt x="911437" y="2171701"/>
                  <a:pt x="422508" y="2016864"/>
                  <a:pt x="131036" y="1900238"/>
                </a:cubicBezTo>
                <a:cubicBezTo>
                  <a:pt x="-160436" y="1783612"/>
                  <a:pt x="125352" y="1609781"/>
                  <a:pt x="125278" y="1471945"/>
                </a:cubicBezTo>
                <a:cubicBezTo>
                  <a:pt x="125204" y="1334109"/>
                  <a:pt x="129707" y="1200815"/>
                  <a:pt x="130593" y="1073224"/>
                </a:cubicBezTo>
                <a:cubicBezTo>
                  <a:pt x="131479" y="945633"/>
                  <a:pt x="130520" y="840028"/>
                  <a:pt x="130594" y="706401"/>
                </a:cubicBezTo>
                <a:cubicBezTo>
                  <a:pt x="130668" y="572774"/>
                  <a:pt x="130962" y="343953"/>
                  <a:pt x="131036" y="271463"/>
                </a:cubicBezTo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tbsupplier</a:t>
            </a:r>
            <a:endParaRPr lang="en-GB" dirty="0"/>
          </a:p>
        </p:txBody>
      </p:sp>
      <p:sp>
        <p:nvSpPr>
          <p:cNvPr id="321" name="Cylinder 4">
            <a:extLst>
              <a:ext uri="{FF2B5EF4-FFF2-40B4-BE49-F238E27FC236}">
                <a16:creationId xmlns:a16="http://schemas.microsoft.com/office/drawing/2014/main" id="{25D87FA5-3679-4086-BD53-6EDCA675AE1E}"/>
              </a:ext>
            </a:extLst>
          </p:cNvPr>
          <p:cNvSpPr/>
          <p:nvPr/>
        </p:nvSpPr>
        <p:spPr>
          <a:xfrm>
            <a:off x="9661693" y="5477238"/>
            <a:ext cx="1732745" cy="869920"/>
          </a:xfrm>
          <a:custGeom>
            <a:avLst/>
            <a:gdLst>
              <a:gd name="connsiteX0" fmla="*/ 0 w 3486150"/>
              <a:gd name="connsiteY0" fmla="*/ 271463 h 2171700"/>
              <a:gd name="connsiteX1" fmla="*/ 1743075 w 3486150"/>
              <a:gd name="connsiteY1" fmla="*/ 542926 h 2171700"/>
              <a:gd name="connsiteX2" fmla="*/ 3486150 w 3486150"/>
              <a:gd name="connsiteY2" fmla="*/ 271463 h 2171700"/>
              <a:gd name="connsiteX3" fmla="*/ 3486150 w 3486150"/>
              <a:gd name="connsiteY3" fmla="*/ 1900238 h 2171700"/>
              <a:gd name="connsiteX4" fmla="*/ 1743075 w 3486150"/>
              <a:gd name="connsiteY4" fmla="*/ 2171701 h 2171700"/>
              <a:gd name="connsiteX5" fmla="*/ 0 w 3486150"/>
              <a:gd name="connsiteY5" fmla="*/ 1900238 h 2171700"/>
              <a:gd name="connsiteX6" fmla="*/ 0 w 3486150"/>
              <a:gd name="connsiteY6" fmla="*/ 271463 h 2171700"/>
              <a:gd name="connsiteX0" fmla="*/ 0 w 3486150"/>
              <a:gd name="connsiteY0" fmla="*/ 271463 h 2171700"/>
              <a:gd name="connsiteX1" fmla="*/ 1743075 w 3486150"/>
              <a:gd name="connsiteY1" fmla="*/ 0 h 2171700"/>
              <a:gd name="connsiteX2" fmla="*/ 3486150 w 3486150"/>
              <a:gd name="connsiteY2" fmla="*/ 271463 h 2171700"/>
              <a:gd name="connsiteX3" fmla="*/ 1743075 w 3486150"/>
              <a:gd name="connsiteY3" fmla="*/ 542926 h 2171700"/>
              <a:gd name="connsiteX4" fmla="*/ 0 w 3486150"/>
              <a:gd name="connsiteY4" fmla="*/ 271463 h 2171700"/>
              <a:gd name="connsiteX0" fmla="*/ 3486150 w 3486150"/>
              <a:gd name="connsiteY0" fmla="*/ 271463 h 2171700"/>
              <a:gd name="connsiteX1" fmla="*/ 1743075 w 3486150"/>
              <a:gd name="connsiteY1" fmla="*/ 542926 h 2171700"/>
              <a:gd name="connsiteX2" fmla="*/ 0 w 3486150"/>
              <a:gd name="connsiteY2" fmla="*/ 271463 h 2171700"/>
              <a:gd name="connsiteX3" fmla="*/ 1743075 w 3486150"/>
              <a:gd name="connsiteY3" fmla="*/ 0 h 2171700"/>
              <a:gd name="connsiteX4" fmla="*/ 3486150 w 3486150"/>
              <a:gd name="connsiteY4" fmla="*/ 271463 h 2171700"/>
              <a:gd name="connsiteX5" fmla="*/ 3486150 w 3486150"/>
              <a:gd name="connsiteY5" fmla="*/ 1900238 h 2171700"/>
              <a:gd name="connsiteX6" fmla="*/ 1743075 w 3486150"/>
              <a:gd name="connsiteY6" fmla="*/ 2171701 h 2171700"/>
              <a:gd name="connsiteX7" fmla="*/ 0 w 3486150"/>
              <a:gd name="connsiteY7" fmla="*/ 1900238 h 2171700"/>
              <a:gd name="connsiteX8" fmla="*/ 0 w 3486150"/>
              <a:gd name="connsiteY8" fmla="*/ 271463 h 2171700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908 w 3487058"/>
              <a:gd name="connsiteY0" fmla="*/ 271463 h 2171701"/>
              <a:gd name="connsiteX1" fmla="*/ 1743983 w 3487058"/>
              <a:gd name="connsiteY1" fmla="*/ 542926 h 2171701"/>
              <a:gd name="connsiteX2" fmla="*/ 3487058 w 3487058"/>
              <a:gd name="connsiteY2" fmla="*/ 271463 h 2171701"/>
              <a:gd name="connsiteX3" fmla="*/ 3487058 w 3487058"/>
              <a:gd name="connsiteY3" fmla="*/ 1900238 h 2171701"/>
              <a:gd name="connsiteX4" fmla="*/ 1743983 w 3487058"/>
              <a:gd name="connsiteY4" fmla="*/ 2171701 h 2171701"/>
              <a:gd name="connsiteX5" fmla="*/ 908 w 3487058"/>
              <a:gd name="connsiteY5" fmla="*/ 1900238 h 2171701"/>
              <a:gd name="connsiteX6" fmla="*/ 908 w 3487058"/>
              <a:gd name="connsiteY6" fmla="*/ 271463 h 2171701"/>
              <a:gd name="connsiteX0" fmla="*/ 908 w 3487058"/>
              <a:gd name="connsiteY0" fmla="*/ 271463 h 2171701"/>
              <a:gd name="connsiteX1" fmla="*/ 1743983 w 3487058"/>
              <a:gd name="connsiteY1" fmla="*/ 0 h 2171701"/>
              <a:gd name="connsiteX2" fmla="*/ 3487058 w 3487058"/>
              <a:gd name="connsiteY2" fmla="*/ 271463 h 2171701"/>
              <a:gd name="connsiteX3" fmla="*/ 1743983 w 3487058"/>
              <a:gd name="connsiteY3" fmla="*/ 542926 h 2171701"/>
              <a:gd name="connsiteX4" fmla="*/ 908 w 3487058"/>
              <a:gd name="connsiteY4" fmla="*/ 271463 h 2171701"/>
              <a:gd name="connsiteX0" fmla="*/ 3487058 w 3487058"/>
              <a:gd name="connsiteY0" fmla="*/ 271463 h 2171701"/>
              <a:gd name="connsiteX1" fmla="*/ 1743983 w 3487058"/>
              <a:gd name="connsiteY1" fmla="*/ 542926 h 2171701"/>
              <a:gd name="connsiteX2" fmla="*/ 908 w 3487058"/>
              <a:gd name="connsiteY2" fmla="*/ 271463 h 2171701"/>
              <a:gd name="connsiteX3" fmla="*/ 1743983 w 3487058"/>
              <a:gd name="connsiteY3" fmla="*/ 0 h 2171701"/>
              <a:gd name="connsiteX4" fmla="*/ 3487058 w 3487058"/>
              <a:gd name="connsiteY4" fmla="*/ 271463 h 2171701"/>
              <a:gd name="connsiteX5" fmla="*/ 3487058 w 3487058"/>
              <a:gd name="connsiteY5" fmla="*/ 1900238 h 2171701"/>
              <a:gd name="connsiteX6" fmla="*/ 1743983 w 3487058"/>
              <a:gd name="connsiteY6" fmla="*/ 2171701 h 2171701"/>
              <a:gd name="connsiteX7" fmla="*/ 908 w 3487058"/>
              <a:gd name="connsiteY7" fmla="*/ 1900238 h 2171701"/>
              <a:gd name="connsiteX8" fmla="*/ 465 w 3487058"/>
              <a:gd name="connsiteY8" fmla="*/ 1073224 h 2171701"/>
              <a:gd name="connsiteX9" fmla="*/ 908 w 3487058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72 w 3486622"/>
              <a:gd name="connsiteY0" fmla="*/ 271463 h 2171701"/>
              <a:gd name="connsiteX1" fmla="*/ 1743547 w 3486622"/>
              <a:gd name="connsiteY1" fmla="*/ 542926 h 2171701"/>
              <a:gd name="connsiteX2" fmla="*/ 3486622 w 3486622"/>
              <a:gd name="connsiteY2" fmla="*/ 271463 h 2171701"/>
              <a:gd name="connsiteX3" fmla="*/ 3486622 w 3486622"/>
              <a:gd name="connsiteY3" fmla="*/ 1900238 h 2171701"/>
              <a:gd name="connsiteX4" fmla="*/ 1743547 w 3486622"/>
              <a:gd name="connsiteY4" fmla="*/ 2171701 h 2171701"/>
              <a:gd name="connsiteX5" fmla="*/ 472 w 3486622"/>
              <a:gd name="connsiteY5" fmla="*/ 1900238 h 2171701"/>
              <a:gd name="connsiteX6" fmla="*/ 472 w 3486622"/>
              <a:gd name="connsiteY6" fmla="*/ 271463 h 2171701"/>
              <a:gd name="connsiteX0" fmla="*/ 472 w 3486622"/>
              <a:gd name="connsiteY0" fmla="*/ 271463 h 2171701"/>
              <a:gd name="connsiteX1" fmla="*/ 1743547 w 3486622"/>
              <a:gd name="connsiteY1" fmla="*/ 0 h 2171701"/>
              <a:gd name="connsiteX2" fmla="*/ 3486622 w 3486622"/>
              <a:gd name="connsiteY2" fmla="*/ 271463 h 2171701"/>
              <a:gd name="connsiteX3" fmla="*/ 1743547 w 3486622"/>
              <a:gd name="connsiteY3" fmla="*/ 542926 h 2171701"/>
              <a:gd name="connsiteX4" fmla="*/ 472 w 3486622"/>
              <a:gd name="connsiteY4" fmla="*/ 271463 h 2171701"/>
              <a:gd name="connsiteX0" fmla="*/ 3486622 w 3486622"/>
              <a:gd name="connsiteY0" fmla="*/ 271463 h 2171701"/>
              <a:gd name="connsiteX1" fmla="*/ 1743547 w 3486622"/>
              <a:gd name="connsiteY1" fmla="*/ 542926 h 2171701"/>
              <a:gd name="connsiteX2" fmla="*/ 472 w 3486622"/>
              <a:gd name="connsiteY2" fmla="*/ 271463 h 2171701"/>
              <a:gd name="connsiteX3" fmla="*/ 1743547 w 3486622"/>
              <a:gd name="connsiteY3" fmla="*/ 0 h 2171701"/>
              <a:gd name="connsiteX4" fmla="*/ 3486622 w 3486622"/>
              <a:gd name="connsiteY4" fmla="*/ 271463 h 2171701"/>
              <a:gd name="connsiteX5" fmla="*/ 3486622 w 3486622"/>
              <a:gd name="connsiteY5" fmla="*/ 1900238 h 2171701"/>
              <a:gd name="connsiteX6" fmla="*/ 1743547 w 3486622"/>
              <a:gd name="connsiteY6" fmla="*/ 2171701 h 2171701"/>
              <a:gd name="connsiteX7" fmla="*/ 472 w 3486622"/>
              <a:gd name="connsiteY7" fmla="*/ 1900238 h 2171701"/>
              <a:gd name="connsiteX8" fmla="*/ 29 w 3486622"/>
              <a:gd name="connsiteY8" fmla="*/ 1073224 h 2171701"/>
              <a:gd name="connsiteX9" fmla="*/ 472 w 3486622"/>
              <a:gd name="connsiteY9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0594 w 3617186"/>
              <a:gd name="connsiteY10" fmla="*/ 706401 h 2171701"/>
              <a:gd name="connsiteX11" fmla="*/ 131036 w 3617186"/>
              <a:gd name="connsiteY11" fmla="*/ 271463 h 217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17186" h="2171701" stroke="0" extrusionOk="0">
                <a:moveTo>
                  <a:pt x="131036" y="271463"/>
                </a:moveTo>
                <a:cubicBezTo>
                  <a:pt x="131036" y="421388"/>
                  <a:pt x="911437" y="542926"/>
                  <a:pt x="1874111" y="542926"/>
                </a:cubicBezTo>
                <a:cubicBezTo>
                  <a:pt x="2836785" y="542926"/>
                  <a:pt x="3617186" y="421388"/>
                  <a:pt x="3617186" y="271463"/>
                </a:cubicBezTo>
                <a:lnTo>
                  <a:pt x="3617186" y="1900238"/>
                </a:lnTo>
                <a:cubicBezTo>
                  <a:pt x="3617186" y="2050163"/>
                  <a:pt x="2836785" y="2171701"/>
                  <a:pt x="1874111" y="2171701"/>
                </a:cubicBezTo>
                <a:cubicBezTo>
                  <a:pt x="911437" y="2171701"/>
                  <a:pt x="253310" y="2050163"/>
                  <a:pt x="131036" y="1900238"/>
                </a:cubicBezTo>
                <a:lnTo>
                  <a:pt x="131036" y="271463"/>
                </a:lnTo>
                <a:close/>
              </a:path>
              <a:path w="3617186" h="2171701" fill="lighten" stroke="0" extrusionOk="0">
                <a:moveTo>
                  <a:pt x="131036" y="271463"/>
                </a:moveTo>
                <a:cubicBezTo>
                  <a:pt x="131036" y="121538"/>
                  <a:pt x="911437" y="0"/>
                  <a:pt x="1874111" y="0"/>
                </a:cubicBezTo>
                <a:cubicBezTo>
                  <a:pt x="2836785" y="0"/>
                  <a:pt x="3617186" y="121538"/>
                  <a:pt x="3617186" y="271463"/>
                </a:cubicBezTo>
                <a:cubicBezTo>
                  <a:pt x="3617186" y="421388"/>
                  <a:pt x="2836785" y="542926"/>
                  <a:pt x="1874111" y="542926"/>
                </a:cubicBezTo>
                <a:cubicBezTo>
                  <a:pt x="911437" y="542926"/>
                  <a:pt x="131036" y="421388"/>
                  <a:pt x="131036" y="271463"/>
                </a:cubicBezTo>
                <a:close/>
              </a:path>
              <a:path w="3617186" h="2171701" fill="none" extrusionOk="0">
                <a:moveTo>
                  <a:pt x="3617186" y="271463"/>
                </a:moveTo>
                <a:cubicBezTo>
                  <a:pt x="3617186" y="421388"/>
                  <a:pt x="2836785" y="542926"/>
                  <a:pt x="1874111" y="542926"/>
                </a:cubicBezTo>
                <a:cubicBezTo>
                  <a:pt x="911437" y="542926"/>
                  <a:pt x="131036" y="421388"/>
                  <a:pt x="131036" y="271463"/>
                </a:cubicBezTo>
                <a:cubicBezTo>
                  <a:pt x="131036" y="121538"/>
                  <a:pt x="911437" y="0"/>
                  <a:pt x="1874111" y="0"/>
                </a:cubicBezTo>
                <a:cubicBezTo>
                  <a:pt x="2836785" y="0"/>
                  <a:pt x="3617186" y="121538"/>
                  <a:pt x="3617186" y="271463"/>
                </a:cubicBezTo>
                <a:lnTo>
                  <a:pt x="3617186" y="1900238"/>
                </a:lnTo>
                <a:cubicBezTo>
                  <a:pt x="3617186" y="2050163"/>
                  <a:pt x="2836785" y="2171701"/>
                  <a:pt x="1874111" y="2171701"/>
                </a:cubicBezTo>
                <a:cubicBezTo>
                  <a:pt x="911437" y="2171701"/>
                  <a:pt x="422508" y="2016864"/>
                  <a:pt x="131036" y="1900238"/>
                </a:cubicBezTo>
                <a:cubicBezTo>
                  <a:pt x="-160436" y="1783612"/>
                  <a:pt x="125352" y="1609781"/>
                  <a:pt x="125278" y="1471945"/>
                </a:cubicBezTo>
                <a:cubicBezTo>
                  <a:pt x="125204" y="1334109"/>
                  <a:pt x="129707" y="1200815"/>
                  <a:pt x="130593" y="1073224"/>
                </a:cubicBezTo>
                <a:cubicBezTo>
                  <a:pt x="131479" y="945633"/>
                  <a:pt x="130520" y="840028"/>
                  <a:pt x="130594" y="706401"/>
                </a:cubicBezTo>
                <a:cubicBezTo>
                  <a:pt x="130668" y="572774"/>
                  <a:pt x="130962" y="343953"/>
                  <a:pt x="131036" y="271463"/>
                </a:cubicBezTo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tbpurchaseorder</a:t>
            </a:r>
            <a:endParaRPr lang="en-GB" dirty="0"/>
          </a:p>
        </p:txBody>
      </p:sp>
      <p:sp>
        <p:nvSpPr>
          <p:cNvPr id="329" name="Rectangle 111">
            <a:extLst>
              <a:ext uri="{FF2B5EF4-FFF2-40B4-BE49-F238E27FC236}">
                <a16:creationId xmlns:a16="http://schemas.microsoft.com/office/drawing/2014/main" id="{4B7CB630-3542-4F50-9AC6-5AC3E380FAED}"/>
              </a:ext>
            </a:extLst>
          </p:cNvPr>
          <p:cNvSpPr/>
          <p:nvPr/>
        </p:nvSpPr>
        <p:spPr>
          <a:xfrm rot="10800000" flipV="1">
            <a:off x="845161" y="3381164"/>
            <a:ext cx="3044906" cy="1867257"/>
          </a:xfrm>
          <a:custGeom>
            <a:avLst/>
            <a:gdLst>
              <a:gd name="connsiteX0" fmla="*/ 0 w 3042302"/>
              <a:gd name="connsiteY0" fmla="*/ 0 h 1867257"/>
              <a:gd name="connsiteX1" fmla="*/ 3042302 w 3042302"/>
              <a:gd name="connsiteY1" fmla="*/ 0 h 1867257"/>
              <a:gd name="connsiteX2" fmla="*/ 3042302 w 3042302"/>
              <a:gd name="connsiteY2" fmla="*/ 1867257 h 1867257"/>
              <a:gd name="connsiteX3" fmla="*/ 0 w 3042302"/>
              <a:gd name="connsiteY3" fmla="*/ 1867257 h 1867257"/>
              <a:gd name="connsiteX4" fmla="*/ 0 w 3042302"/>
              <a:gd name="connsiteY4" fmla="*/ 0 h 1867257"/>
              <a:gd name="connsiteX0" fmla="*/ 1137 w 3043439"/>
              <a:gd name="connsiteY0" fmla="*/ 0 h 1867257"/>
              <a:gd name="connsiteX1" fmla="*/ 3043439 w 3043439"/>
              <a:gd name="connsiteY1" fmla="*/ 0 h 1867257"/>
              <a:gd name="connsiteX2" fmla="*/ 3043439 w 3043439"/>
              <a:gd name="connsiteY2" fmla="*/ 1867257 h 1867257"/>
              <a:gd name="connsiteX3" fmla="*/ 1137 w 3043439"/>
              <a:gd name="connsiteY3" fmla="*/ 1867257 h 1867257"/>
              <a:gd name="connsiteX4" fmla="*/ 0 w 3043439"/>
              <a:gd name="connsiteY4" fmla="*/ 265819 h 1867257"/>
              <a:gd name="connsiteX5" fmla="*/ 1137 w 3043439"/>
              <a:gd name="connsiteY5" fmla="*/ 0 h 1867257"/>
              <a:gd name="connsiteX0" fmla="*/ 1137 w 3043439"/>
              <a:gd name="connsiteY0" fmla="*/ 0 h 1867257"/>
              <a:gd name="connsiteX1" fmla="*/ 3043439 w 3043439"/>
              <a:gd name="connsiteY1" fmla="*/ 0 h 1867257"/>
              <a:gd name="connsiteX2" fmla="*/ 3043439 w 3043439"/>
              <a:gd name="connsiteY2" fmla="*/ 1867257 h 1867257"/>
              <a:gd name="connsiteX3" fmla="*/ 1137 w 3043439"/>
              <a:gd name="connsiteY3" fmla="*/ 1867257 h 1867257"/>
              <a:gd name="connsiteX4" fmla="*/ 0 w 3043439"/>
              <a:gd name="connsiteY4" fmla="*/ 567376 h 1867257"/>
              <a:gd name="connsiteX5" fmla="*/ 0 w 3043439"/>
              <a:gd name="connsiteY5" fmla="*/ 265819 h 1867257"/>
              <a:gd name="connsiteX6" fmla="*/ 1137 w 3043439"/>
              <a:gd name="connsiteY6" fmla="*/ 0 h 1867257"/>
              <a:gd name="connsiteX0" fmla="*/ 1137 w 3043439"/>
              <a:gd name="connsiteY0" fmla="*/ 0 h 1867257"/>
              <a:gd name="connsiteX1" fmla="*/ 3043439 w 3043439"/>
              <a:gd name="connsiteY1" fmla="*/ 0 h 1867257"/>
              <a:gd name="connsiteX2" fmla="*/ 3043439 w 3043439"/>
              <a:gd name="connsiteY2" fmla="*/ 1867257 h 1867257"/>
              <a:gd name="connsiteX3" fmla="*/ 1137 w 3043439"/>
              <a:gd name="connsiteY3" fmla="*/ 1867257 h 1867257"/>
              <a:gd name="connsiteX4" fmla="*/ 9728 w 3043439"/>
              <a:gd name="connsiteY4" fmla="*/ 830023 h 1867257"/>
              <a:gd name="connsiteX5" fmla="*/ 0 w 3043439"/>
              <a:gd name="connsiteY5" fmla="*/ 567376 h 1867257"/>
              <a:gd name="connsiteX6" fmla="*/ 0 w 3043439"/>
              <a:gd name="connsiteY6" fmla="*/ 265819 h 1867257"/>
              <a:gd name="connsiteX7" fmla="*/ 1137 w 3043439"/>
              <a:gd name="connsiteY7" fmla="*/ 0 h 1867257"/>
              <a:gd name="connsiteX0" fmla="*/ 222826 w 3265128"/>
              <a:gd name="connsiteY0" fmla="*/ 0 h 1867257"/>
              <a:gd name="connsiteX1" fmla="*/ 3265128 w 3265128"/>
              <a:gd name="connsiteY1" fmla="*/ 0 h 1867257"/>
              <a:gd name="connsiteX2" fmla="*/ 3265128 w 3265128"/>
              <a:gd name="connsiteY2" fmla="*/ 1867257 h 1867257"/>
              <a:gd name="connsiteX3" fmla="*/ 222826 w 3265128"/>
              <a:gd name="connsiteY3" fmla="*/ 1867257 h 1867257"/>
              <a:gd name="connsiteX4" fmla="*/ 231417 w 3265128"/>
              <a:gd name="connsiteY4" fmla="*/ 1141308 h 1867257"/>
              <a:gd name="connsiteX5" fmla="*/ 231417 w 3265128"/>
              <a:gd name="connsiteY5" fmla="*/ 830023 h 1867257"/>
              <a:gd name="connsiteX6" fmla="*/ 221689 w 3265128"/>
              <a:gd name="connsiteY6" fmla="*/ 567376 h 1867257"/>
              <a:gd name="connsiteX7" fmla="*/ 221689 w 3265128"/>
              <a:gd name="connsiteY7" fmla="*/ 265819 h 1867257"/>
              <a:gd name="connsiteX8" fmla="*/ 222826 w 3265128"/>
              <a:gd name="connsiteY8" fmla="*/ 0 h 1867257"/>
              <a:gd name="connsiteX0" fmla="*/ 222826 w 3265128"/>
              <a:gd name="connsiteY0" fmla="*/ 0 h 1867257"/>
              <a:gd name="connsiteX1" fmla="*/ 3265128 w 3265128"/>
              <a:gd name="connsiteY1" fmla="*/ 0 h 1867257"/>
              <a:gd name="connsiteX2" fmla="*/ 3265128 w 3265128"/>
              <a:gd name="connsiteY2" fmla="*/ 1867257 h 1867257"/>
              <a:gd name="connsiteX3" fmla="*/ 222826 w 3265128"/>
              <a:gd name="connsiteY3" fmla="*/ 1867257 h 1867257"/>
              <a:gd name="connsiteX4" fmla="*/ 231417 w 3265128"/>
              <a:gd name="connsiteY4" fmla="*/ 1141308 h 1867257"/>
              <a:gd name="connsiteX5" fmla="*/ 231417 w 3265128"/>
              <a:gd name="connsiteY5" fmla="*/ 830023 h 1867257"/>
              <a:gd name="connsiteX6" fmla="*/ 221689 w 3265128"/>
              <a:gd name="connsiteY6" fmla="*/ 567376 h 1867257"/>
              <a:gd name="connsiteX7" fmla="*/ 221689 w 3265128"/>
              <a:gd name="connsiteY7" fmla="*/ 265819 h 1867257"/>
              <a:gd name="connsiteX8" fmla="*/ 222826 w 3265128"/>
              <a:gd name="connsiteY8" fmla="*/ 0 h 1867257"/>
              <a:gd name="connsiteX0" fmla="*/ 1137 w 3043439"/>
              <a:gd name="connsiteY0" fmla="*/ 0 h 1867257"/>
              <a:gd name="connsiteX1" fmla="*/ 3043439 w 3043439"/>
              <a:gd name="connsiteY1" fmla="*/ 0 h 1867257"/>
              <a:gd name="connsiteX2" fmla="*/ 3043439 w 3043439"/>
              <a:gd name="connsiteY2" fmla="*/ 1867257 h 1867257"/>
              <a:gd name="connsiteX3" fmla="*/ 1137 w 3043439"/>
              <a:gd name="connsiteY3" fmla="*/ 1867257 h 1867257"/>
              <a:gd name="connsiteX4" fmla="*/ 9728 w 3043439"/>
              <a:gd name="connsiteY4" fmla="*/ 1141308 h 1867257"/>
              <a:gd name="connsiteX5" fmla="*/ 9728 w 3043439"/>
              <a:gd name="connsiteY5" fmla="*/ 830023 h 1867257"/>
              <a:gd name="connsiteX6" fmla="*/ 0 w 3043439"/>
              <a:gd name="connsiteY6" fmla="*/ 567376 h 1867257"/>
              <a:gd name="connsiteX7" fmla="*/ 0 w 3043439"/>
              <a:gd name="connsiteY7" fmla="*/ 265819 h 1867257"/>
              <a:gd name="connsiteX8" fmla="*/ 1137 w 3043439"/>
              <a:gd name="connsiteY8" fmla="*/ 0 h 1867257"/>
              <a:gd name="connsiteX0" fmla="*/ 12576 w 3054878"/>
              <a:gd name="connsiteY0" fmla="*/ 0 h 1867257"/>
              <a:gd name="connsiteX1" fmla="*/ 3054878 w 3054878"/>
              <a:gd name="connsiteY1" fmla="*/ 0 h 1867257"/>
              <a:gd name="connsiteX2" fmla="*/ 3054878 w 3054878"/>
              <a:gd name="connsiteY2" fmla="*/ 1867257 h 1867257"/>
              <a:gd name="connsiteX3" fmla="*/ 12576 w 3054878"/>
              <a:gd name="connsiteY3" fmla="*/ 1867257 h 1867257"/>
              <a:gd name="connsiteX4" fmla="*/ 21167 w 3054878"/>
              <a:gd name="connsiteY4" fmla="*/ 1141308 h 1867257"/>
              <a:gd name="connsiteX5" fmla="*/ 0 w 3054878"/>
              <a:gd name="connsiteY5" fmla="*/ 830023 h 1867257"/>
              <a:gd name="connsiteX6" fmla="*/ 11439 w 3054878"/>
              <a:gd name="connsiteY6" fmla="*/ 567376 h 1867257"/>
              <a:gd name="connsiteX7" fmla="*/ 11439 w 3054878"/>
              <a:gd name="connsiteY7" fmla="*/ 265819 h 1867257"/>
              <a:gd name="connsiteX8" fmla="*/ 12576 w 3054878"/>
              <a:gd name="connsiteY8" fmla="*/ 0 h 1867257"/>
              <a:gd name="connsiteX0" fmla="*/ 1137 w 3043439"/>
              <a:gd name="connsiteY0" fmla="*/ 0 h 1867257"/>
              <a:gd name="connsiteX1" fmla="*/ 3043439 w 3043439"/>
              <a:gd name="connsiteY1" fmla="*/ 0 h 1867257"/>
              <a:gd name="connsiteX2" fmla="*/ 3043439 w 3043439"/>
              <a:gd name="connsiteY2" fmla="*/ 1867257 h 1867257"/>
              <a:gd name="connsiteX3" fmla="*/ 1137 w 3043439"/>
              <a:gd name="connsiteY3" fmla="*/ 1867257 h 1867257"/>
              <a:gd name="connsiteX4" fmla="*/ 9728 w 3043439"/>
              <a:gd name="connsiteY4" fmla="*/ 1141308 h 1867257"/>
              <a:gd name="connsiteX5" fmla="*/ 1261 w 3043439"/>
              <a:gd name="connsiteY5" fmla="*/ 830023 h 1867257"/>
              <a:gd name="connsiteX6" fmla="*/ 0 w 3043439"/>
              <a:gd name="connsiteY6" fmla="*/ 567376 h 1867257"/>
              <a:gd name="connsiteX7" fmla="*/ 0 w 3043439"/>
              <a:gd name="connsiteY7" fmla="*/ 265819 h 1867257"/>
              <a:gd name="connsiteX8" fmla="*/ 1137 w 3043439"/>
              <a:gd name="connsiteY8" fmla="*/ 0 h 1867257"/>
              <a:gd name="connsiteX0" fmla="*/ 4109 w 3046411"/>
              <a:gd name="connsiteY0" fmla="*/ 0 h 1867257"/>
              <a:gd name="connsiteX1" fmla="*/ 3046411 w 3046411"/>
              <a:gd name="connsiteY1" fmla="*/ 0 h 1867257"/>
              <a:gd name="connsiteX2" fmla="*/ 3046411 w 3046411"/>
              <a:gd name="connsiteY2" fmla="*/ 1867257 h 1867257"/>
              <a:gd name="connsiteX3" fmla="*/ 4109 w 3046411"/>
              <a:gd name="connsiteY3" fmla="*/ 1867257 h 1867257"/>
              <a:gd name="connsiteX4" fmla="*/ 0 w 3046411"/>
              <a:gd name="connsiteY4" fmla="*/ 1141308 h 1867257"/>
              <a:gd name="connsiteX5" fmla="*/ 4233 w 3046411"/>
              <a:gd name="connsiteY5" fmla="*/ 830023 h 1867257"/>
              <a:gd name="connsiteX6" fmla="*/ 2972 w 3046411"/>
              <a:gd name="connsiteY6" fmla="*/ 567376 h 1867257"/>
              <a:gd name="connsiteX7" fmla="*/ 2972 w 3046411"/>
              <a:gd name="connsiteY7" fmla="*/ 265819 h 1867257"/>
              <a:gd name="connsiteX8" fmla="*/ 4109 w 3046411"/>
              <a:gd name="connsiteY8" fmla="*/ 0 h 1867257"/>
              <a:gd name="connsiteX0" fmla="*/ 4109 w 3046411"/>
              <a:gd name="connsiteY0" fmla="*/ 0 h 1867257"/>
              <a:gd name="connsiteX1" fmla="*/ 3046411 w 3046411"/>
              <a:gd name="connsiteY1" fmla="*/ 0 h 1867257"/>
              <a:gd name="connsiteX2" fmla="*/ 3046411 w 3046411"/>
              <a:gd name="connsiteY2" fmla="*/ 1867257 h 1867257"/>
              <a:gd name="connsiteX3" fmla="*/ 4109 w 3046411"/>
              <a:gd name="connsiteY3" fmla="*/ 1867257 h 1867257"/>
              <a:gd name="connsiteX4" fmla="*/ 0 w 3046411"/>
              <a:gd name="connsiteY4" fmla="*/ 1141308 h 1867257"/>
              <a:gd name="connsiteX5" fmla="*/ 4233 w 3046411"/>
              <a:gd name="connsiteY5" fmla="*/ 830023 h 1867257"/>
              <a:gd name="connsiteX6" fmla="*/ 2972 w 3046411"/>
              <a:gd name="connsiteY6" fmla="*/ 567376 h 1867257"/>
              <a:gd name="connsiteX7" fmla="*/ 2972 w 3046411"/>
              <a:gd name="connsiteY7" fmla="*/ 265819 h 1867257"/>
              <a:gd name="connsiteX8" fmla="*/ 4109 w 3046411"/>
              <a:gd name="connsiteY8" fmla="*/ 0 h 1867257"/>
              <a:gd name="connsiteX0" fmla="*/ 4109 w 3046411"/>
              <a:gd name="connsiteY0" fmla="*/ 0 h 1867257"/>
              <a:gd name="connsiteX1" fmla="*/ 3046411 w 3046411"/>
              <a:gd name="connsiteY1" fmla="*/ 0 h 1867257"/>
              <a:gd name="connsiteX2" fmla="*/ 3046411 w 3046411"/>
              <a:gd name="connsiteY2" fmla="*/ 1867257 h 1867257"/>
              <a:gd name="connsiteX3" fmla="*/ 4109 w 3046411"/>
              <a:gd name="connsiteY3" fmla="*/ 1867257 h 1867257"/>
              <a:gd name="connsiteX4" fmla="*/ 0 w 3046411"/>
              <a:gd name="connsiteY4" fmla="*/ 1141308 h 1867257"/>
              <a:gd name="connsiteX5" fmla="*/ 4233 w 3046411"/>
              <a:gd name="connsiteY5" fmla="*/ 830023 h 1867257"/>
              <a:gd name="connsiteX6" fmla="*/ 2972 w 3046411"/>
              <a:gd name="connsiteY6" fmla="*/ 567376 h 1867257"/>
              <a:gd name="connsiteX7" fmla="*/ 2972 w 3046411"/>
              <a:gd name="connsiteY7" fmla="*/ 265819 h 1867257"/>
              <a:gd name="connsiteX8" fmla="*/ 4109 w 3046411"/>
              <a:gd name="connsiteY8" fmla="*/ 0 h 1867257"/>
              <a:gd name="connsiteX0" fmla="*/ 4239 w 3046541"/>
              <a:gd name="connsiteY0" fmla="*/ 0 h 1867257"/>
              <a:gd name="connsiteX1" fmla="*/ 3046541 w 3046541"/>
              <a:gd name="connsiteY1" fmla="*/ 0 h 1867257"/>
              <a:gd name="connsiteX2" fmla="*/ 3046541 w 3046541"/>
              <a:gd name="connsiteY2" fmla="*/ 1867257 h 1867257"/>
              <a:gd name="connsiteX3" fmla="*/ 4239 w 3046541"/>
              <a:gd name="connsiteY3" fmla="*/ 1867257 h 1867257"/>
              <a:gd name="connsiteX4" fmla="*/ 130 w 3046541"/>
              <a:gd name="connsiteY4" fmla="*/ 1141308 h 1867257"/>
              <a:gd name="connsiteX5" fmla="*/ 129 w 3046541"/>
              <a:gd name="connsiteY5" fmla="*/ 830023 h 1867257"/>
              <a:gd name="connsiteX6" fmla="*/ 3102 w 3046541"/>
              <a:gd name="connsiteY6" fmla="*/ 567376 h 1867257"/>
              <a:gd name="connsiteX7" fmla="*/ 3102 w 3046541"/>
              <a:gd name="connsiteY7" fmla="*/ 265819 h 1867257"/>
              <a:gd name="connsiteX8" fmla="*/ 4239 w 3046541"/>
              <a:gd name="connsiteY8" fmla="*/ 0 h 1867257"/>
              <a:gd name="connsiteX0" fmla="*/ 4239 w 3046541"/>
              <a:gd name="connsiteY0" fmla="*/ 0 h 1867257"/>
              <a:gd name="connsiteX1" fmla="*/ 3046541 w 3046541"/>
              <a:gd name="connsiteY1" fmla="*/ 0 h 1867257"/>
              <a:gd name="connsiteX2" fmla="*/ 3046541 w 3046541"/>
              <a:gd name="connsiteY2" fmla="*/ 1867257 h 1867257"/>
              <a:gd name="connsiteX3" fmla="*/ 4239 w 3046541"/>
              <a:gd name="connsiteY3" fmla="*/ 1867257 h 1867257"/>
              <a:gd name="connsiteX4" fmla="*/ 130 w 3046541"/>
              <a:gd name="connsiteY4" fmla="*/ 1141308 h 1867257"/>
              <a:gd name="connsiteX5" fmla="*/ 129 w 3046541"/>
              <a:gd name="connsiteY5" fmla="*/ 830023 h 1867257"/>
              <a:gd name="connsiteX6" fmla="*/ 3102 w 3046541"/>
              <a:gd name="connsiteY6" fmla="*/ 567376 h 1867257"/>
              <a:gd name="connsiteX7" fmla="*/ 3102 w 3046541"/>
              <a:gd name="connsiteY7" fmla="*/ 265819 h 1867257"/>
              <a:gd name="connsiteX8" fmla="*/ 4239 w 3046541"/>
              <a:gd name="connsiteY8" fmla="*/ 0 h 1867257"/>
              <a:gd name="connsiteX0" fmla="*/ 4143 w 3046445"/>
              <a:gd name="connsiteY0" fmla="*/ 0 h 1867257"/>
              <a:gd name="connsiteX1" fmla="*/ 3046445 w 3046445"/>
              <a:gd name="connsiteY1" fmla="*/ 0 h 1867257"/>
              <a:gd name="connsiteX2" fmla="*/ 3046445 w 3046445"/>
              <a:gd name="connsiteY2" fmla="*/ 1867257 h 1867257"/>
              <a:gd name="connsiteX3" fmla="*/ 4143 w 3046445"/>
              <a:gd name="connsiteY3" fmla="*/ 1867257 h 1867257"/>
              <a:gd name="connsiteX4" fmla="*/ 4267 w 3046445"/>
              <a:gd name="connsiteY4" fmla="*/ 1132841 h 1867257"/>
              <a:gd name="connsiteX5" fmla="*/ 33 w 3046445"/>
              <a:gd name="connsiteY5" fmla="*/ 830023 h 1867257"/>
              <a:gd name="connsiteX6" fmla="*/ 3006 w 3046445"/>
              <a:gd name="connsiteY6" fmla="*/ 567376 h 1867257"/>
              <a:gd name="connsiteX7" fmla="*/ 3006 w 3046445"/>
              <a:gd name="connsiteY7" fmla="*/ 265819 h 1867257"/>
              <a:gd name="connsiteX8" fmla="*/ 4143 w 3046445"/>
              <a:gd name="connsiteY8" fmla="*/ 0 h 1867257"/>
              <a:gd name="connsiteX0" fmla="*/ 1137 w 3043439"/>
              <a:gd name="connsiteY0" fmla="*/ 0 h 1867257"/>
              <a:gd name="connsiteX1" fmla="*/ 3043439 w 3043439"/>
              <a:gd name="connsiteY1" fmla="*/ 0 h 1867257"/>
              <a:gd name="connsiteX2" fmla="*/ 3043439 w 3043439"/>
              <a:gd name="connsiteY2" fmla="*/ 1867257 h 1867257"/>
              <a:gd name="connsiteX3" fmla="*/ 1137 w 3043439"/>
              <a:gd name="connsiteY3" fmla="*/ 1867257 h 1867257"/>
              <a:gd name="connsiteX4" fmla="*/ 1261 w 3043439"/>
              <a:gd name="connsiteY4" fmla="*/ 1132841 h 1867257"/>
              <a:gd name="connsiteX5" fmla="*/ 1261 w 3043439"/>
              <a:gd name="connsiteY5" fmla="*/ 830023 h 1867257"/>
              <a:gd name="connsiteX6" fmla="*/ 0 w 3043439"/>
              <a:gd name="connsiteY6" fmla="*/ 567376 h 1867257"/>
              <a:gd name="connsiteX7" fmla="*/ 0 w 3043439"/>
              <a:gd name="connsiteY7" fmla="*/ 265819 h 1867257"/>
              <a:gd name="connsiteX8" fmla="*/ 1137 w 3043439"/>
              <a:gd name="connsiteY8" fmla="*/ 0 h 1867257"/>
              <a:gd name="connsiteX0" fmla="*/ 223318 w 3265620"/>
              <a:gd name="connsiteY0" fmla="*/ 0 h 1867257"/>
              <a:gd name="connsiteX1" fmla="*/ 3265620 w 3265620"/>
              <a:gd name="connsiteY1" fmla="*/ 0 h 1867257"/>
              <a:gd name="connsiteX2" fmla="*/ 3265620 w 3265620"/>
              <a:gd name="connsiteY2" fmla="*/ 1867257 h 1867257"/>
              <a:gd name="connsiteX3" fmla="*/ 223318 w 3265620"/>
              <a:gd name="connsiteY3" fmla="*/ 1867257 h 1867257"/>
              <a:gd name="connsiteX4" fmla="*/ 229477 w 3265620"/>
              <a:gd name="connsiteY4" fmla="*/ 1418186 h 1867257"/>
              <a:gd name="connsiteX5" fmla="*/ 223442 w 3265620"/>
              <a:gd name="connsiteY5" fmla="*/ 1132841 h 1867257"/>
              <a:gd name="connsiteX6" fmla="*/ 223442 w 3265620"/>
              <a:gd name="connsiteY6" fmla="*/ 830023 h 1867257"/>
              <a:gd name="connsiteX7" fmla="*/ 222181 w 3265620"/>
              <a:gd name="connsiteY7" fmla="*/ 567376 h 1867257"/>
              <a:gd name="connsiteX8" fmla="*/ 222181 w 3265620"/>
              <a:gd name="connsiteY8" fmla="*/ 265819 h 1867257"/>
              <a:gd name="connsiteX9" fmla="*/ 223318 w 3265620"/>
              <a:gd name="connsiteY9" fmla="*/ 0 h 1867257"/>
              <a:gd name="connsiteX0" fmla="*/ 1137 w 3043439"/>
              <a:gd name="connsiteY0" fmla="*/ 0 h 1867257"/>
              <a:gd name="connsiteX1" fmla="*/ 3043439 w 3043439"/>
              <a:gd name="connsiteY1" fmla="*/ 0 h 1867257"/>
              <a:gd name="connsiteX2" fmla="*/ 3043439 w 3043439"/>
              <a:gd name="connsiteY2" fmla="*/ 1867257 h 1867257"/>
              <a:gd name="connsiteX3" fmla="*/ 1137 w 3043439"/>
              <a:gd name="connsiteY3" fmla="*/ 1867257 h 1867257"/>
              <a:gd name="connsiteX4" fmla="*/ 7296 w 3043439"/>
              <a:gd name="connsiteY4" fmla="*/ 1418186 h 1867257"/>
              <a:gd name="connsiteX5" fmla="*/ 1261 w 3043439"/>
              <a:gd name="connsiteY5" fmla="*/ 1132841 h 1867257"/>
              <a:gd name="connsiteX6" fmla="*/ 1261 w 3043439"/>
              <a:gd name="connsiteY6" fmla="*/ 830023 h 1867257"/>
              <a:gd name="connsiteX7" fmla="*/ 0 w 3043439"/>
              <a:gd name="connsiteY7" fmla="*/ 567376 h 1867257"/>
              <a:gd name="connsiteX8" fmla="*/ 0 w 3043439"/>
              <a:gd name="connsiteY8" fmla="*/ 265819 h 1867257"/>
              <a:gd name="connsiteX9" fmla="*/ 1137 w 3043439"/>
              <a:gd name="connsiteY9" fmla="*/ 0 h 1867257"/>
              <a:gd name="connsiteX0" fmla="*/ 2308 w 3044610"/>
              <a:gd name="connsiteY0" fmla="*/ 0 h 1867257"/>
              <a:gd name="connsiteX1" fmla="*/ 3044610 w 3044610"/>
              <a:gd name="connsiteY1" fmla="*/ 0 h 1867257"/>
              <a:gd name="connsiteX2" fmla="*/ 3044610 w 3044610"/>
              <a:gd name="connsiteY2" fmla="*/ 1867257 h 1867257"/>
              <a:gd name="connsiteX3" fmla="*/ 2308 w 3044610"/>
              <a:gd name="connsiteY3" fmla="*/ 1867257 h 1867257"/>
              <a:gd name="connsiteX4" fmla="*/ 0 w 3044610"/>
              <a:gd name="connsiteY4" fmla="*/ 1418186 h 1867257"/>
              <a:gd name="connsiteX5" fmla="*/ 2432 w 3044610"/>
              <a:gd name="connsiteY5" fmla="*/ 1132841 h 1867257"/>
              <a:gd name="connsiteX6" fmla="*/ 2432 w 3044610"/>
              <a:gd name="connsiteY6" fmla="*/ 830023 h 1867257"/>
              <a:gd name="connsiteX7" fmla="*/ 1171 w 3044610"/>
              <a:gd name="connsiteY7" fmla="*/ 567376 h 1867257"/>
              <a:gd name="connsiteX8" fmla="*/ 1171 w 3044610"/>
              <a:gd name="connsiteY8" fmla="*/ 265819 h 1867257"/>
              <a:gd name="connsiteX9" fmla="*/ 2308 w 3044610"/>
              <a:gd name="connsiteY9" fmla="*/ 0 h 1867257"/>
              <a:gd name="connsiteX0" fmla="*/ 226040 w 3268342"/>
              <a:gd name="connsiteY0" fmla="*/ 0 h 1867257"/>
              <a:gd name="connsiteX1" fmla="*/ 3268342 w 3268342"/>
              <a:gd name="connsiteY1" fmla="*/ 0 h 1867257"/>
              <a:gd name="connsiteX2" fmla="*/ 3268342 w 3268342"/>
              <a:gd name="connsiteY2" fmla="*/ 1867257 h 1867257"/>
              <a:gd name="connsiteX3" fmla="*/ 226040 w 3268342"/>
              <a:gd name="connsiteY3" fmla="*/ 1867257 h 1867257"/>
              <a:gd name="connsiteX4" fmla="*/ 223733 w 3268342"/>
              <a:gd name="connsiteY4" fmla="*/ 1663720 h 1867257"/>
              <a:gd name="connsiteX5" fmla="*/ 223732 w 3268342"/>
              <a:gd name="connsiteY5" fmla="*/ 1418186 h 1867257"/>
              <a:gd name="connsiteX6" fmla="*/ 226164 w 3268342"/>
              <a:gd name="connsiteY6" fmla="*/ 1132841 h 1867257"/>
              <a:gd name="connsiteX7" fmla="*/ 226164 w 3268342"/>
              <a:gd name="connsiteY7" fmla="*/ 830023 h 1867257"/>
              <a:gd name="connsiteX8" fmla="*/ 224903 w 3268342"/>
              <a:gd name="connsiteY8" fmla="*/ 567376 h 1867257"/>
              <a:gd name="connsiteX9" fmla="*/ 224903 w 3268342"/>
              <a:gd name="connsiteY9" fmla="*/ 265819 h 1867257"/>
              <a:gd name="connsiteX10" fmla="*/ 226040 w 3268342"/>
              <a:gd name="connsiteY10" fmla="*/ 0 h 1867257"/>
              <a:gd name="connsiteX0" fmla="*/ 2604 w 3044906"/>
              <a:gd name="connsiteY0" fmla="*/ 0 h 1867257"/>
              <a:gd name="connsiteX1" fmla="*/ 3044906 w 3044906"/>
              <a:gd name="connsiteY1" fmla="*/ 0 h 1867257"/>
              <a:gd name="connsiteX2" fmla="*/ 3044906 w 3044906"/>
              <a:gd name="connsiteY2" fmla="*/ 1867257 h 1867257"/>
              <a:gd name="connsiteX3" fmla="*/ 2604 w 3044906"/>
              <a:gd name="connsiteY3" fmla="*/ 1867257 h 1867257"/>
              <a:gd name="connsiteX4" fmla="*/ 297 w 3044906"/>
              <a:gd name="connsiteY4" fmla="*/ 1663720 h 1867257"/>
              <a:gd name="connsiteX5" fmla="*/ 296 w 3044906"/>
              <a:gd name="connsiteY5" fmla="*/ 1418186 h 1867257"/>
              <a:gd name="connsiteX6" fmla="*/ 2728 w 3044906"/>
              <a:gd name="connsiteY6" fmla="*/ 1132841 h 1867257"/>
              <a:gd name="connsiteX7" fmla="*/ 2728 w 3044906"/>
              <a:gd name="connsiteY7" fmla="*/ 830023 h 1867257"/>
              <a:gd name="connsiteX8" fmla="*/ 1467 w 3044906"/>
              <a:gd name="connsiteY8" fmla="*/ 567376 h 1867257"/>
              <a:gd name="connsiteX9" fmla="*/ 1467 w 3044906"/>
              <a:gd name="connsiteY9" fmla="*/ 265819 h 1867257"/>
              <a:gd name="connsiteX10" fmla="*/ 2604 w 3044906"/>
              <a:gd name="connsiteY10" fmla="*/ 0 h 186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44906" h="1867257">
                <a:moveTo>
                  <a:pt x="2604" y="0"/>
                </a:moveTo>
                <a:lnTo>
                  <a:pt x="3044906" y="0"/>
                </a:lnTo>
                <a:lnTo>
                  <a:pt x="3044906" y="1867257"/>
                </a:lnTo>
                <a:lnTo>
                  <a:pt x="2604" y="1867257"/>
                </a:lnTo>
                <a:cubicBezTo>
                  <a:pt x="3169" y="1680934"/>
                  <a:pt x="682" y="1738565"/>
                  <a:pt x="297" y="1663720"/>
                </a:cubicBezTo>
                <a:cubicBezTo>
                  <a:pt x="-88" y="1588875"/>
                  <a:pt x="-109" y="1506666"/>
                  <a:pt x="296" y="1418186"/>
                </a:cubicBezTo>
                <a:cubicBezTo>
                  <a:pt x="701" y="1329706"/>
                  <a:pt x="2323" y="1230868"/>
                  <a:pt x="2728" y="1132841"/>
                </a:cubicBezTo>
                <a:cubicBezTo>
                  <a:pt x="3133" y="1034814"/>
                  <a:pt x="4349" y="925678"/>
                  <a:pt x="2728" y="830023"/>
                </a:cubicBezTo>
                <a:cubicBezTo>
                  <a:pt x="2308" y="742474"/>
                  <a:pt x="1887" y="654925"/>
                  <a:pt x="1467" y="567376"/>
                </a:cubicBezTo>
                <a:lnTo>
                  <a:pt x="1467" y="265819"/>
                </a:lnTo>
                <a:lnTo>
                  <a:pt x="260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j009_RESTProductAPI</a:t>
            </a:r>
          </a:p>
        </p:txBody>
      </p:sp>
      <p:sp>
        <p:nvSpPr>
          <p:cNvPr id="396" name="Rectangle 49">
            <a:extLst>
              <a:ext uri="{FF2B5EF4-FFF2-40B4-BE49-F238E27FC236}">
                <a16:creationId xmlns:a16="http://schemas.microsoft.com/office/drawing/2014/main" id="{75C4AAA7-636E-46F8-8497-812DACE2E7AD}"/>
              </a:ext>
            </a:extLst>
          </p:cNvPr>
          <p:cNvSpPr/>
          <p:nvPr/>
        </p:nvSpPr>
        <p:spPr>
          <a:xfrm>
            <a:off x="5324806" y="5875628"/>
            <a:ext cx="2831736" cy="628320"/>
          </a:xfrm>
          <a:custGeom>
            <a:avLst/>
            <a:gdLst>
              <a:gd name="connsiteX0" fmla="*/ 0 w 2828469"/>
              <a:gd name="connsiteY0" fmla="*/ 0 h 628320"/>
              <a:gd name="connsiteX1" fmla="*/ 2828469 w 2828469"/>
              <a:gd name="connsiteY1" fmla="*/ 0 h 628320"/>
              <a:gd name="connsiteX2" fmla="*/ 2828469 w 2828469"/>
              <a:gd name="connsiteY2" fmla="*/ 628320 h 628320"/>
              <a:gd name="connsiteX3" fmla="*/ 0 w 2828469"/>
              <a:gd name="connsiteY3" fmla="*/ 628320 h 628320"/>
              <a:gd name="connsiteX4" fmla="*/ 0 w 2828469"/>
              <a:gd name="connsiteY4" fmla="*/ 0 h 628320"/>
              <a:gd name="connsiteX0" fmla="*/ 0 w 2846023"/>
              <a:gd name="connsiteY0" fmla="*/ 0 h 628320"/>
              <a:gd name="connsiteX1" fmla="*/ 2828469 w 2846023"/>
              <a:gd name="connsiteY1" fmla="*/ 0 h 628320"/>
              <a:gd name="connsiteX2" fmla="*/ 2846023 w 2846023"/>
              <a:gd name="connsiteY2" fmla="*/ 205774 h 628320"/>
              <a:gd name="connsiteX3" fmla="*/ 2828469 w 2846023"/>
              <a:gd name="connsiteY3" fmla="*/ 628320 h 628320"/>
              <a:gd name="connsiteX4" fmla="*/ 0 w 2846023"/>
              <a:gd name="connsiteY4" fmla="*/ 628320 h 628320"/>
              <a:gd name="connsiteX5" fmla="*/ 0 w 2846023"/>
              <a:gd name="connsiteY5" fmla="*/ 0 h 628320"/>
              <a:gd name="connsiteX0" fmla="*/ 0 w 2828469"/>
              <a:gd name="connsiteY0" fmla="*/ 0 h 628320"/>
              <a:gd name="connsiteX1" fmla="*/ 2828469 w 2828469"/>
              <a:gd name="connsiteY1" fmla="*/ 0 h 628320"/>
              <a:gd name="connsiteX2" fmla="*/ 2825242 w 2828469"/>
              <a:gd name="connsiteY2" fmla="*/ 210970 h 628320"/>
              <a:gd name="connsiteX3" fmla="*/ 2828469 w 2828469"/>
              <a:gd name="connsiteY3" fmla="*/ 628320 h 628320"/>
              <a:gd name="connsiteX4" fmla="*/ 0 w 2828469"/>
              <a:gd name="connsiteY4" fmla="*/ 628320 h 628320"/>
              <a:gd name="connsiteX5" fmla="*/ 0 w 2828469"/>
              <a:gd name="connsiteY5" fmla="*/ 0 h 628320"/>
              <a:gd name="connsiteX0" fmla="*/ 0 w 2830618"/>
              <a:gd name="connsiteY0" fmla="*/ 0 h 628320"/>
              <a:gd name="connsiteX1" fmla="*/ 2828469 w 2830618"/>
              <a:gd name="connsiteY1" fmla="*/ 0 h 628320"/>
              <a:gd name="connsiteX2" fmla="*/ 2830438 w 2830618"/>
              <a:gd name="connsiteY2" fmla="*/ 210970 h 628320"/>
              <a:gd name="connsiteX3" fmla="*/ 2828469 w 2830618"/>
              <a:gd name="connsiteY3" fmla="*/ 628320 h 628320"/>
              <a:gd name="connsiteX4" fmla="*/ 0 w 2830618"/>
              <a:gd name="connsiteY4" fmla="*/ 628320 h 628320"/>
              <a:gd name="connsiteX5" fmla="*/ 0 w 2830618"/>
              <a:gd name="connsiteY5" fmla="*/ 0 h 628320"/>
              <a:gd name="connsiteX0" fmla="*/ 0 w 3038109"/>
              <a:gd name="connsiteY0" fmla="*/ 0 h 628320"/>
              <a:gd name="connsiteX1" fmla="*/ 2828469 w 3038109"/>
              <a:gd name="connsiteY1" fmla="*/ 0 h 628320"/>
              <a:gd name="connsiteX2" fmla="*/ 2830438 w 3038109"/>
              <a:gd name="connsiteY2" fmla="*/ 210970 h 628320"/>
              <a:gd name="connsiteX3" fmla="*/ 2829062 w 3038109"/>
              <a:gd name="connsiteY3" fmla="*/ 402126 h 628320"/>
              <a:gd name="connsiteX4" fmla="*/ 2828469 w 3038109"/>
              <a:gd name="connsiteY4" fmla="*/ 628320 h 628320"/>
              <a:gd name="connsiteX5" fmla="*/ 0 w 3038109"/>
              <a:gd name="connsiteY5" fmla="*/ 628320 h 628320"/>
              <a:gd name="connsiteX6" fmla="*/ 0 w 3038109"/>
              <a:gd name="connsiteY6" fmla="*/ 0 h 628320"/>
              <a:gd name="connsiteX0" fmla="*/ 0 w 2830618"/>
              <a:gd name="connsiteY0" fmla="*/ 0 h 628320"/>
              <a:gd name="connsiteX1" fmla="*/ 2828469 w 2830618"/>
              <a:gd name="connsiteY1" fmla="*/ 0 h 628320"/>
              <a:gd name="connsiteX2" fmla="*/ 2830438 w 2830618"/>
              <a:gd name="connsiteY2" fmla="*/ 210970 h 628320"/>
              <a:gd name="connsiteX3" fmla="*/ 2829062 w 2830618"/>
              <a:gd name="connsiteY3" fmla="*/ 402126 h 628320"/>
              <a:gd name="connsiteX4" fmla="*/ 2828469 w 2830618"/>
              <a:gd name="connsiteY4" fmla="*/ 628320 h 628320"/>
              <a:gd name="connsiteX5" fmla="*/ 0 w 2830618"/>
              <a:gd name="connsiteY5" fmla="*/ 628320 h 628320"/>
              <a:gd name="connsiteX6" fmla="*/ 0 w 2830618"/>
              <a:gd name="connsiteY6" fmla="*/ 0 h 628320"/>
              <a:gd name="connsiteX0" fmla="*/ 0 w 2839460"/>
              <a:gd name="connsiteY0" fmla="*/ 0 h 628320"/>
              <a:gd name="connsiteX1" fmla="*/ 2828469 w 2839460"/>
              <a:gd name="connsiteY1" fmla="*/ 0 h 628320"/>
              <a:gd name="connsiteX2" fmla="*/ 2830438 w 2839460"/>
              <a:gd name="connsiteY2" fmla="*/ 210970 h 628320"/>
              <a:gd name="connsiteX3" fmla="*/ 2839452 w 2839460"/>
              <a:gd name="connsiteY3" fmla="*/ 402126 h 628320"/>
              <a:gd name="connsiteX4" fmla="*/ 2828469 w 2839460"/>
              <a:gd name="connsiteY4" fmla="*/ 628320 h 628320"/>
              <a:gd name="connsiteX5" fmla="*/ 0 w 2839460"/>
              <a:gd name="connsiteY5" fmla="*/ 628320 h 628320"/>
              <a:gd name="connsiteX6" fmla="*/ 0 w 2839460"/>
              <a:gd name="connsiteY6" fmla="*/ 0 h 628320"/>
              <a:gd name="connsiteX0" fmla="*/ 0 w 2832948"/>
              <a:gd name="connsiteY0" fmla="*/ 0 h 628320"/>
              <a:gd name="connsiteX1" fmla="*/ 2828469 w 2832948"/>
              <a:gd name="connsiteY1" fmla="*/ 0 h 628320"/>
              <a:gd name="connsiteX2" fmla="*/ 2830438 w 2832948"/>
              <a:gd name="connsiteY2" fmla="*/ 210970 h 628320"/>
              <a:gd name="connsiteX3" fmla="*/ 2832921 w 2832948"/>
              <a:gd name="connsiteY3" fmla="*/ 402126 h 628320"/>
              <a:gd name="connsiteX4" fmla="*/ 2828469 w 2832948"/>
              <a:gd name="connsiteY4" fmla="*/ 628320 h 628320"/>
              <a:gd name="connsiteX5" fmla="*/ 0 w 2832948"/>
              <a:gd name="connsiteY5" fmla="*/ 628320 h 628320"/>
              <a:gd name="connsiteX6" fmla="*/ 0 w 2832948"/>
              <a:gd name="connsiteY6" fmla="*/ 0 h 628320"/>
              <a:gd name="connsiteX0" fmla="*/ 0 w 2832948"/>
              <a:gd name="connsiteY0" fmla="*/ 0 h 628320"/>
              <a:gd name="connsiteX1" fmla="*/ 2828469 w 2832948"/>
              <a:gd name="connsiteY1" fmla="*/ 0 h 628320"/>
              <a:gd name="connsiteX2" fmla="*/ 2830438 w 2832948"/>
              <a:gd name="connsiteY2" fmla="*/ 210970 h 628320"/>
              <a:gd name="connsiteX3" fmla="*/ 2832921 w 2832948"/>
              <a:gd name="connsiteY3" fmla="*/ 398860 h 628320"/>
              <a:gd name="connsiteX4" fmla="*/ 2828469 w 2832948"/>
              <a:gd name="connsiteY4" fmla="*/ 628320 h 628320"/>
              <a:gd name="connsiteX5" fmla="*/ 0 w 2832948"/>
              <a:gd name="connsiteY5" fmla="*/ 628320 h 628320"/>
              <a:gd name="connsiteX6" fmla="*/ 0 w 2832948"/>
              <a:gd name="connsiteY6" fmla="*/ 0 h 628320"/>
              <a:gd name="connsiteX0" fmla="*/ 0 w 2844798"/>
              <a:gd name="connsiteY0" fmla="*/ 0 h 628320"/>
              <a:gd name="connsiteX1" fmla="*/ 2828469 w 2844798"/>
              <a:gd name="connsiteY1" fmla="*/ 0 h 628320"/>
              <a:gd name="connsiteX2" fmla="*/ 2830438 w 2844798"/>
              <a:gd name="connsiteY2" fmla="*/ 210970 h 628320"/>
              <a:gd name="connsiteX3" fmla="*/ 2832921 w 2844798"/>
              <a:gd name="connsiteY3" fmla="*/ 398860 h 628320"/>
              <a:gd name="connsiteX4" fmla="*/ 2844798 w 2844798"/>
              <a:gd name="connsiteY4" fmla="*/ 625054 h 628320"/>
              <a:gd name="connsiteX5" fmla="*/ 0 w 2844798"/>
              <a:gd name="connsiteY5" fmla="*/ 628320 h 628320"/>
              <a:gd name="connsiteX6" fmla="*/ 0 w 2844798"/>
              <a:gd name="connsiteY6" fmla="*/ 0 h 628320"/>
              <a:gd name="connsiteX0" fmla="*/ 0 w 2832948"/>
              <a:gd name="connsiteY0" fmla="*/ 0 h 628320"/>
              <a:gd name="connsiteX1" fmla="*/ 2828469 w 2832948"/>
              <a:gd name="connsiteY1" fmla="*/ 0 h 628320"/>
              <a:gd name="connsiteX2" fmla="*/ 2830438 w 2832948"/>
              <a:gd name="connsiteY2" fmla="*/ 210970 h 628320"/>
              <a:gd name="connsiteX3" fmla="*/ 2832921 w 2832948"/>
              <a:gd name="connsiteY3" fmla="*/ 398860 h 628320"/>
              <a:gd name="connsiteX4" fmla="*/ 2828470 w 2832948"/>
              <a:gd name="connsiteY4" fmla="*/ 621788 h 628320"/>
              <a:gd name="connsiteX5" fmla="*/ 0 w 2832948"/>
              <a:gd name="connsiteY5" fmla="*/ 628320 h 628320"/>
              <a:gd name="connsiteX6" fmla="*/ 0 w 2832948"/>
              <a:gd name="connsiteY6" fmla="*/ 0 h 628320"/>
              <a:gd name="connsiteX0" fmla="*/ 0 w 2832948"/>
              <a:gd name="connsiteY0" fmla="*/ 0 h 628320"/>
              <a:gd name="connsiteX1" fmla="*/ 2828469 w 2832948"/>
              <a:gd name="connsiteY1" fmla="*/ 0 h 628320"/>
              <a:gd name="connsiteX2" fmla="*/ 2830438 w 2832948"/>
              <a:gd name="connsiteY2" fmla="*/ 210970 h 628320"/>
              <a:gd name="connsiteX3" fmla="*/ 2832921 w 2832948"/>
              <a:gd name="connsiteY3" fmla="*/ 398860 h 628320"/>
              <a:gd name="connsiteX4" fmla="*/ 2831736 w 2832948"/>
              <a:gd name="connsiteY4" fmla="*/ 621788 h 628320"/>
              <a:gd name="connsiteX5" fmla="*/ 0 w 2832948"/>
              <a:gd name="connsiteY5" fmla="*/ 628320 h 628320"/>
              <a:gd name="connsiteX6" fmla="*/ 0 w 2832948"/>
              <a:gd name="connsiteY6" fmla="*/ 0 h 628320"/>
              <a:gd name="connsiteX0" fmla="*/ 0 w 2832948"/>
              <a:gd name="connsiteY0" fmla="*/ 0 h 628320"/>
              <a:gd name="connsiteX1" fmla="*/ 2828469 w 2832948"/>
              <a:gd name="connsiteY1" fmla="*/ 0 h 628320"/>
              <a:gd name="connsiteX2" fmla="*/ 2830438 w 2832948"/>
              <a:gd name="connsiteY2" fmla="*/ 210970 h 628320"/>
              <a:gd name="connsiteX3" fmla="*/ 2832921 w 2832948"/>
              <a:gd name="connsiteY3" fmla="*/ 398860 h 628320"/>
              <a:gd name="connsiteX4" fmla="*/ 2831736 w 2832948"/>
              <a:gd name="connsiteY4" fmla="*/ 621788 h 628320"/>
              <a:gd name="connsiteX5" fmla="*/ 0 w 2832948"/>
              <a:gd name="connsiteY5" fmla="*/ 628320 h 628320"/>
              <a:gd name="connsiteX6" fmla="*/ 0 w 2832948"/>
              <a:gd name="connsiteY6" fmla="*/ 0 h 628320"/>
              <a:gd name="connsiteX0" fmla="*/ 0 w 2832948"/>
              <a:gd name="connsiteY0" fmla="*/ 0 h 628320"/>
              <a:gd name="connsiteX1" fmla="*/ 2828469 w 2832948"/>
              <a:gd name="connsiteY1" fmla="*/ 0 h 628320"/>
              <a:gd name="connsiteX2" fmla="*/ 2830438 w 2832948"/>
              <a:gd name="connsiteY2" fmla="*/ 210970 h 628320"/>
              <a:gd name="connsiteX3" fmla="*/ 2832921 w 2832948"/>
              <a:gd name="connsiteY3" fmla="*/ 398860 h 628320"/>
              <a:gd name="connsiteX4" fmla="*/ 2831736 w 2832948"/>
              <a:gd name="connsiteY4" fmla="*/ 621788 h 628320"/>
              <a:gd name="connsiteX5" fmla="*/ 0 w 2832948"/>
              <a:gd name="connsiteY5" fmla="*/ 628320 h 628320"/>
              <a:gd name="connsiteX6" fmla="*/ 0 w 2832948"/>
              <a:gd name="connsiteY6" fmla="*/ 0 h 628320"/>
              <a:gd name="connsiteX0" fmla="*/ 0 w 2832934"/>
              <a:gd name="connsiteY0" fmla="*/ 0 h 628320"/>
              <a:gd name="connsiteX1" fmla="*/ 2828469 w 2832934"/>
              <a:gd name="connsiteY1" fmla="*/ 0 h 628320"/>
              <a:gd name="connsiteX2" fmla="*/ 2827172 w 2832934"/>
              <a:gd name="connsiteY2" fmla="*/ 197907 h 628320"/>
              <a:gd name="connsiteX3" fmla="*/ 2832921 w 2832934"/>
              <a:gd name="connsiteY3" fmla="*/ 398860 h 628320"/>
              <a:gd name="connsiteX4" fmla="*/ 2831736 w 2832934"/>
              <a:gd name="connsiteY4" fmla="*/ 621788 h 628320"/>
              <a:gd name="connsiteX5" fmla="*/ 0 w 2832934"/>
              <a:gd name="connsiteY5" fmla="*/ 628320 h 628320"/>
              <a:gd name="connsiteX6" fmla="*/ 0 w 2832934"/>
              <a:gd name="connsiteY6" fmla="*/ 0 h 628320"/>
              <a:gd name="connsiteX0" fmla="*/ 0 w 2831736"/>
              <a:gd name="connsiteY0" fmla="*/ 0 h 628320"/>
              <a:gd name="connsiteX1" fmla="*/ 2828469 w 2831736"/>
              <a:gd name="connsiteY1" fmla="*/ 0 h 628320"/>
              <a:gd name="connsiteX2" fmla="*/ 2827172 w 2831736"/>
              <a:gd name="connsiteY2" fmla="*/ 197907 h 628320"/>
              <a:gd name="connsiteX3" fmla="*/ 2829655 w 2831736"/>
              <a:gd name="connsiteY3" fmla="*/ 398860 h 628320"/>
              <a:gd name="connsiteX4" fmla="*/ 2831736 w 2831736"/>
              <a:gd name="connsiteY4" fmla="*/ 621788 h 628320"/>
              <a:gd name="connsiteX5" fmla="*/ 0 w 2831736"/>
              <a:gd name="connsiteY5" fmla="*/ 628320 h 628320"/>
              <a:gd name="connsiteX6" fmla="*/ 0 w 2831736"/>
              <a:gd name="connsiteY6" fmla="*/ 0 h 628320"/>
              <a:gd name="connsiteX0" fmla="*/ 0 w 2831736"/>
              <a:gd name="connsiteY0" fmla="*/ 0 h 628320"/>
              <a:gd name="connsiteX1" fmla="*/ 2828469 w 2831736"/>
              <a:gd name="connsiteY1" fmla="*/ 0 h 628320"/>
              <a:gd name="connsiteX2" fmla="*/ 2827172 w 2831736"/>
              <a:gd name="connsiteY2" fmla="*/ 197907 h 628320"/>
              <a:gd name="connsiteX3" fmla="*/ 2829655 w 2831736"/>
              <a:gd name="connsiteY3" fmla="*/ 398860 h 628320"/>
              <a:gd name="connsiteX4" fmla="*/ 2831736 w 2831736"/>
              <a:gd name="connsiteY4" fmla="*/ 621788 h 628320"/>
              <a:gd name="connsiteX5" fmla="*/ 0 w 2831736"/>
              <a:gd name="connsiteY5" fmla="*/ 628320 h 628320"/>
              <a:gd name="connsiteX6" fmla="*/ 2734 w 2831736"/>
              <a:gd name="connsiteY6" fmla="*/ 332378 h 628320"/>
              <a:gd name="connsiteX7" fmla="*/ 0 w 2831736"/>
              <a:gd name="connsiteY7" fmla="*/ 0 h 62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1736" h="628320">
                <a:moveTo>
                  <a:pt x="0" y="0"/>
                </a:moveTo>
                <a:lnTo>
                  <a:pt x="2828469" y="0"/>
                </a:lnTo>
                <a:cubicBezTo>
                  <a:pt x="2827393" y="70323"/>
                  <a:pt x="2828248" y="127584"/>
                  <a:pt x="2827172" y="197907"/>
                </a:cubicBezTo>
                <a:cubicBezTo>
                  <a:pt x="2827271" y="264928"/>
                  <a:pt x="2829983" y="329302"/>
                  <a:pt x="2829655" y="398860"/>
                </a:cubicBezTo>
                <a:cubicBezTo>
                  <a:pt x="2829327" y="468418"/>
                  <a:pt x="2828530" y="246385"/>
                  <a:pt x="2831736" y="621788"/>
                </a:cubicBezTo>
                <a:lnTo>
                  <a:pt x="0" y="628320"/>
                </a:lnTo>
                <a:cubicBezTo>
                  <a:pt x="911" y="529673"/>
                  <a:pt x="1823" y="431025"/>
                  <a:pt x="2734" y="332378"/>
                </a:cubicBezTo>
                <a:cubicBezTo>
                  <a:pt x="1823" y="221585"/>
                  <a:pt x="911" y="110793"/>
                  <a:pt x="0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RaisePurchaseOrder</a:t>
            </a:r>
          </a:p>
        </p:txBody>
      </p:sp>
      <p:cxnSp>
        <p:nvCxnSpPr>
          <p:cNvPr id="529" name="Connector: Elbow 528">
            <a:extLst>
              <a:ext uri="{FF2B5EF4-FFF2-40B4-BE49-F238E27FC236}">
                <a16:creationId xmlns:a16="http://schemas.microsoft.com/office/drawing/2014/main" id="{D761C5F8-55EA-4C07-AA72-5485730ECBD4}"/>
              </a:ext>
            </a:extLst>
          </p:cNvPr>
          <p:cNvCxnSpPr>
            <a:stCxn id="298" idx="7"/>
            <a:endCxn id="396" idx="2"/>
          </p:cNvCxnSpPr>
          <p:nvPr/>
        </p:nvCxnSpPr>
        <p:spPr>
          <a:xfrm flipH="1">
            <a:off x="8151978" y="3318964"/>
            <a:ext cx="1572485" cy="2754571"/>
          </a:xfrm>
          <a:prstGeom prst="bentConnector3">
            <a:avLst>
              <a:gd name="adj1" fmla="val 9791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D1581F62-DD9B-4C2A-92E6-2F7158EB0A16}"/>
              </a:ext>
            </a:extLst>
          </p:cNvPr>
          <p:cNvGrpSpPr/>
          <p:nvPr/>
        </p:nvGrpSpPr>
        <p:grpSpPr>
          <a:xfrm>
            <a:off x="340687" y="5768319"/>
            <a:ext cx="2699552" cy="897101"/>
            <a:chOff x="6585047" y="4040294"/>
            <a:chExt cx="3730028" cy="1301839"/>
          </a:xfrm>
        </p:grpSpPr>
        <p:pic>
          <p:nvPicPr>
            <p:cNvPr id="545" name="Picture 544" descr="Logo&#10;&#10;Description automatically generated">
              <a:extLst>
                <a:ext uri="{FF2B5EF4-FFF2-40B4-BE49-F238E27FC236}">
                  <a16:creationId xmlns:a16="http://schemas.microsoft.com/office/drawing/2014/main" id="{6EB98F08-1B16-4129-AEE3-B68AC1F55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6585047" y="4409626"/>
              <a:ext cx="3730028" cy="932507"/>
            </a:xfrm>
            <a:prstGeom prst="rect">
              <a:avLst/>
            </a:prstGeom>
          </p:spPr>
        </p:pic>
        <p:sp>
          <p:nvSpPr>
            <p:cNvPr id="546" name="TextBox 545">
              <a:extLst>
                <a:ext uri="{FF2B5EF4-FFF2-40B4-BE49-F238E27FC236}">
                  <a16:creationId xmlns:a16="http://schemas.microsoft.com/office/drawing/2014/main" id="{7D880767-0E8B-4736-BD99-ED781327E4F5}"/>
                </a:ext>
              </a:extLst>
            </p:cNvPr>
            <p:cNvSpPr txBox="1"/>
            <p:nvPr/>
          </p:nvSpPr>
          <p:spPr>
            <a:xfrm>
              <a:off x="7254924" y="4040294"/>
              <a:ext cx="2390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</a:rPr>
                <a:t>powered by</a:t>
              </a:r>
            </a:p>
          </p:txBody>
        </p:sp>
      </p:grpSp>
      <p:sp>
        <p:nvSpPr>
          <p:cNvPr id="560" name="Rectangle 559">
            <a:extLst>
              <a:ext uri="{FF2B5EF4-FFF2-40B4-BE49-F238E27FC236}">
                <a16:creationId xmlns:a16="http://schemas.microsoft.com/office/drawing/2014/main" id="{22EA5DCB-ACC0-4481-ADBF-9C51BD49E527}"/>
              </a:ext>
            </a:extLst>
          </p:cNvPr>
          <p:cNvSpPr/>
          <p:nvPr/>
        </p:nvSpPr>
        <p:spPr>
          <a:xfrm>
            <a:off x="13062" y="2"/>
            <a:ext cx="12188952" cy="9325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Retail POC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Talend job to database table connection - Part 2</a:t>
            </a:r>
          </a:p>
        </p:txBody>
      </p:sp>
      <p:sp>
        <p:nvSpPr>
          <p:cNvPr id="561" name="TextBox 560">
            <a:extLst>
              <a:ext uri="{FF2B5EF4-FFF2-40B4-BE49-F238E27FC236}">
                <a16:creationId xmlns:a16="http://schemas.microsoft.com/office/drawing/2014/main" id="{D69B259D-29DD-4DD9-81DC-B84D7FA65420}"/>
              </a:ext>
            </a:extLst>
          </p:cNvPr>
          <p:cNvSpPr txBox="1"/>
          <p:nvPr/>
        </p:nvSpPr>
        <p:spPr>
          <a:xfrm>
            <a:off x="1956618" y="1079889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Jobs</a:t>
            </a:r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D0814B54-666B-4BB9-B91A-FD104A9832D8}"/>
              </a:ext>
            </a:extLst>
          </p:cNvPr>
          <p:cNvSpPr txBox="1"/>
          <p:nvPr/>
        </p:nvSpPr>
        <p:spPr>
          <a:xfrm>
            <a:off x="5633950" y="1079889"/>
            <a:ext cx="192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Stored Procedures</a:t>
            </a:r>
          </a:p>
        </p:txBody>
      </p:sp>
      <p:sp>
        <p:nvSpPr>
          <p:cNvPr id="563" name="TextBox 562">
            <a:extLst>
              <a:ext uri="{FF2B5EF4-FFF2-40B4-BE49-F238E27FC236}">
                <a16:creationId xmlns:a16="http://schemas.microsoft.com/office/drawing/2014/main" id="{93AC40BE-4140-494D-BAF6-828AC195F009}"/>
              </a:ext>
            </a:extLst>
          </p:cNvPr>
          <p:cNvSpPr txBox="1"/>
          <p:nvPr/>
        </p:nvSpPr>
        <p:spPr>
          <a:xfrm>
            <a:off x="10060563" y="1082112"/>
            <a:ext cx="88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Tables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7D2CDD3-E068-4BFE-A5CE-41036F829957}"/>
              </a:ext>
            </a:extLst>
          </p:cNvPr>
          <p:cNvSpPr/>
          <p:nvPr/>
        </p:nvSpPr>
        <p:spPr>
          <a:xfrm>
            <a:off x="5389803" y="1823410"/>
            <a:ext cx="2738508" cy="69616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CreateProductSilo</a:t>
            </a:r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id="{BC4CC2DD-D64D-405E-898B-CB61CEDC14EA}"/>
              </a:ext>
            </a:extLst>
          </p:cNvPr>
          <p:cNvSpPr/>
          <p:nvPr/>
        </p:nvSpPr>
        <p:spPr>
          <a:xfrm>
            <a:off x="9723002" y="3561194"/>
            <a:ext cx="1660995" cy="83145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tbstocksilo</a:t>
            </a:r>
            <a:endParaRPr lang="en-GB" sz="2800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EEA9AC6-F414-42F8-A861-F28A44D63050}"/>
              </a:ext>
            </a:extLst>
          </p:cNvPr>
          <p:cNvCxnSpPr>
            <a:cxnSpLocks/>
            <a:stCxn id="329" idx="8"/>
            <a:endCxn id="44" idx="1"/>
          </p:cNvCxnSpPr>
          <p:nvPr/>
        </p:nvCxnSpPr>
        <p:spPr>
          <a:xfrm rot="10800000" flipH="1">
            <a:off x="3888599" y="2171494"/>
            <a:ext cx="1501203" cy="1777047"/>
          </a:xfrm>
          <a:prstGeom prst="bentConnector3">
            <a:avLst>
              <a:gd name="adj1" fmla="val 72481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A86926B-7756-45C5-92F6-0EDE330FA39C}"/>
              </a:ext>
            </a:extLst>
          </p:cNvPr>
          <p:cNvCxnSpPr>
            <a:cxnSpLocks/>
            <a:stCxn id="44" idx="3"/>
            <a:endCxn id="45" idx="2"/>
          </p:cNvCxnSpPr>
          <p:nvPr/>
        </p:nvCxnSpPr>
        <p:spPr>
          <a:xfrm>
            <a:off x="8128311" y="2171493"/>
            <a:ext cx="1594691" cy="1805427"/>
          </a:xfrm>
          <a:prstGeom prst="bentConnector3">
            <a:avLst>
              <a:gd name="adj1" fmla="val 1573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94FB0CF-1C59-4C57-B62D-DB16FC149F7C}"/>
              </a:ext>
            </a:extLst>
          </p:cNvPr>
          <p:cNvSpPr txBox="1"/>
          <p:nvPr/>
        </p:nvSpPr>
        <p:spPr>
          <a:xfrm>
            <a:off x="3974836" y="3672731"/>
            <a:ext cx="1082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Create Product Silo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A824B15-B280-4C3A-A4C4-DFB3530EF583}"/>
              </a:ext>
            </a:extLst>
          </p:cNvPr>
          <p:cNvSpPr txBox="1"/>
          <p:nvPr/>
        </p:nvSpPr>
        <p:spPr>
          <a:xfrm>
            <a:off x="3956835" y="4108655"/>
            <a:ext cx="10358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AssignedSuppliers</a:t>
            </a:r>
          </a:p>
        </p:txBody>
      </p:sp>
    </p:spTree>
    <p:extLst>
      <p:ext uri="{BB962C8B-B14F-4D97-AF65-F5344CB8AC3E}">
        <p14:creationId xmlns:p14="http://schemas.microsoft.com/office/powerpoint/2010/main" val="100454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9" grpId="0" animBg="1"/>
      <p:bldP spid="46" grpId="0" animBg="1"/>
      <p:bldP spid="82" grpId="0"/>
      <p:bldP spid="133" grpId="0"/>
      <p:bldP spid="134" grpId="0"/>
      <p:bldP spid="135" grpId="0"/>
      <p:bldP spid="136" grpId="0"/>
      <p:bldP spid="137" grpId="0"/>
      <p:bldP spid="284" grpId="0" animBg="1"/>
      <p:bldP spid="298" grpId="0" animBg="1"/>
      <p:bldP spid="319" grpId="0" animBg="1"/>
      <p:bldP spid="321" grpId="0" animBg="1"/>
      <p:bldP spid="329" grpId="0" animBg="1"/>
      <p:bldP spid="396" grpId="0" animBg="1"/>
      <p:bldP spid="44" grpId="0" animBg="1"/>
      <p:bldP spid="45" grpId="0" animBg="1"/>
      <p:bldP spid="79" grpId="0"/>
      <p:bldP spid="8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671319B-E903-4541-97D1-4F89132BDD4E}"/>
              </a:ext>
            </a:extLst>
          </p:cNvPr>
          <p:cNvGrpSpPr/>
          <p:nvPr/>
        </p:nvGrpSpPr>
        <p:grpSpPr>
          <a:xfrm>
            <a:off x="286648" y="5755089"/>
            <a:ext cx="2699552" cy="897101"/>
            <a:chOff x="6585047" y="4040294"/>
            <a:chExt cx="3730028" cy="1301839"/>
          </a:xfrm>
        </p:grpSpPr>
        <p:pic>
          <p:nvPicPr>
            <p:cNvPr id="55" name="Picture 54" descr="Logo&#10;&#10;Description automatically generated">
              <a:extLst>
                <a:ext uri="{FF2B5EF4-FFF2-40B4-BE49-F238E27FC236}">
                  <a16:creationId xmlns:a16="http://schemas.microsoft.com/office/drawing/2014/main" id="{60E1B2C1-2C4D-401D-8ADC-C344D8B54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6585047" y="4409626"/>
              <a:ext cx="3730028" cy="932507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BBDFA33-33FC-44FD-8213-18F737198E2E}"/>
                </a:ext>
              </a:extLst>
            </p:cNvPr>
            <p:cNvSpPr txBox="1"/>
            <p:nvPr/>
          </p:nvSpPr>
          <p:spPr>
            <a:xfrm>
              <a:off x="7254924" y="4040294"/>
              <a:ext cx="2390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</a:rPr>
                <a:t>powered by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B3D8F1DB-7036-42AA-935D-02FE1A78E4C8}"/>
              </a:ext>
            </a:extLst>
          </p:cNvPr>
          <p:cNvSpPr/>
          <p:nvPr/>
        </p:nvSpPr>
        <p:spPr>
          <a:xfrm>
            <a:off x="-1" y="2"/>
            <a:ext cx="12188952" cy="9325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Retail POC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Talend job to database table connection  - Part 3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50C4AE7-84A7-4D0F-990F-09D82E4E8A41}"/>
              </a:ext>
            </a:extLst>
          </p:cNvPr>
          <p:cNvSpPr/>
          <p:nvPr/>
        </p:nvSpPr>
        <p:spPr>
          <a:xfrm rot="10800000" flipV="1">
            <a:off x="1457844" y="1873607"/>
            <a:ext cx="2792561" cy="702713"/>
          </a:xfrm>
          <a:custGeom>
            <a:avLst/>
            <a:gdLst>
              <a:gd name="connsiteX0" fmla="*/ 0 w 2419752"/>
              <a:gd name="connsiteY0" fmla="*/ 0 h 702713"/>
              <a:gd name="connsiteX1" fmla="*/ 2419752 w 2419752"/>
              <a:gd name="connsiteY1" fmla="*/ 0 h 702713"/>
              <a:gd name="connsiteX2" fmla="*/ 2419752 w 2419752"/>
              <a:gd name="connsiteY2" fmla="*/ 702713 h 702713"/>
              <a:gd name="connsiteX3" fmla="*/ 0 w 2419752"/>
              <a:gd name="connsiteY3" fmla="*/ 702713 h 702713"/>
              <a:gd name="connsiteX4" fmla="*/ 0 w 2419752"/>
              <a:gd name="connsiteY4" fmla="*/ 0 h 702713"/>
              <a:gd name="connsiteX0" fmla="*/ 2494 w 2422246"/>
              <a:gd name="connsiteY0" fmla="*/ 0 h 702713"/>
              <a:gd name="connsiteX1" fmla="*/ 2422246 w 2422246"/>
              <a:gd name="connsiteY1" fmla="*/ 0 h 702713"/>
              <a:gd name="connsiteX2" fmla="*/ 2422246 w 2422246"/>
              <a:gd name="connsiteY2" fmla="*/ 702713 h 702713"/>
              <a:gd name="connsiteX3" fmla="*/ 2494 w 2422246"/>
              <a:gd name="connsiteY3" fmla="*/ 702713 h 702713"/>
              <a:gd name="connsiteX4" fmla="*/ 0 w 2422246"/>
              <a:gd name="connsiteY4" fmla="*/ 366030 h 702713"/>
              <a:gd name="connsiteX5" fmla="*/ 2494 w 2422246"/>
              <a:gd name="connsiteY5" fmla="*/ 0 h 70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2246" h="702713">
                <a:moveTo>
                  <a:pt x="2494" y="0"/>
                </a:moveTo>
                <a:lnTo>
                  <a:pt x="2422246" y="0"/>
                </a:lnTo>
                <a:lnTo>
                  <a:pt x="2422246" y="702713"/>
                </a:lnTo>
                <a:lnTo>
                  <a:pt x="2494" y="702713"/>
                </a:lnTo>
                <a:cubicBezTo>
                  <a:pt x="1663" y="590485"/>
                  <a:pt x="831" y="478258"/>
                  <a:pt x="0" y="366030"/>
                </a:cubicBezTo>
                <a:cubicBezTo>
                  <a:pt x="831" y="244020"/>
                  <a:pt x="1663" y="122010"/>
                  <a:pt x="24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j010_RESTProductSale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E7679AD-F865-4298-BF63-D2304D8A4DE7}"/>
              </a:ext>
            </a:extLst>
          </p:cNvPr>
          <p:cNvSpPr/>
          <p:nvPr/>
        </p:nvSpPr>
        <p:spPr>
          <a:xfrm rot="10800000" flipV="1">
            <a:off x="1447460" y="3713374"/>
            <a:ext cx="2792559" cy="710990"/>
          </a:xfrm>
          <a:custGeom>
            <a:avLst/>
            <a:gdLst>
              <a:gd name="connsiteX0" fmla="*/ 0 w 2684747"/>
              <a:gd name="connsiteY0" fmla="*/ 0 h 702715"/>
              <a:gd name="connsiteX1" fmla="*/ 2684747 w 2684747"/>
              <a:gd name="connsiteY1" fmla="*/ 0 h 702715"/>
              <a:gd name="connsiteX2" fmla="*/ 2684747 w 2684747"/>
              <a:gd name="connsiteY2" fmla="*/ 702715 h 702715"/>
              <a:gd name="connsiteX3" fmla="*/ 0 w 2684747"/>
              <a:gd name="connsiteY3" fmla="*/ 702715 h 702715"/>
              <a:gd name="connsiteX4" fmla="*/ 0 w 2684747"/>
              <a:gd name="connsiteY4" fmla="*/ 0 h 702715"/>
              <a:gd name="connsiteX0" fmla="*/ 153 w 2684900"/>
              <a:gd name="connsiteY0" fmla="*/ 0 h 702715"/>
              <a:gd name="connsiteX1" fmla="*/ 2684900 w 2684900"/>
              <a:gd name="connsiteY1" fmla="*/ 0 h 702715"/>
              <a:gd name="connsiteX2" fmla="*/ 2684900 w 2684900"/>
              <a:gd name="connsiteY2" fmla="*/ 702715 h 702715"/>
              <a:gd name="connsiteX3" fmla="*/ 153 w 2684900"/>
              <a:gd name="connsiteY3" fmla="*/ 702715 h 702715"/>
              <a:gd name="connsiteX4" fmla="*/ 0 w 2684900"/>
              <a:gd name="connsiteY4" fmla="*/ 342910 h 702715"/>
              <a:gd name="connsiteX5" fmla="*/ 153 w 2684900"/>
              <a:gd name="connsiteY5" fmla="*/ 0 h 702715"/>
              <a:gd name="connsiteX0" fmla="*/ 153 w 2684900"/>
              <a:gd name="connsiteY0" fmla="*/ 0 h 702715"/>
              <a:gd name="connsiteX1" fmla="*/ 2684900 w 2684900"/>
              <a:gd name="connsiteY1" fmla="*/ 0 h 702715"/>
              <a:gd name="connsiteX2" fmla="*/ 2684900 w 2684900"/>
              <a:gd name="connsiteY2" fmla="*/ 702715 h 702715"/>
              <a:gd name="connsiteX3" fmla="*/ 153 w 2684900"/>
              <a:gd name="connsiteY3" fmla="*/ 702715 h 702715"/>
              <a:gd name="connsiteX4" fmla="*/ 0 w 2684900"/>
              <a:gd name="connsiteY4" fmla="*/ 574955 h 702715"/>
              <a:gd name="connsiteX5" fmla="*/ 153 w 2684900"/>
              <a:gd name="connsiteY5" fmla="*/ 0 h 70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4900" h="702715">
                <a:moveTo>
                  <a:pt x="153" y="0"/>
                </a:moveTo>
                <a:lnTo>
                  <a:pt x="2684900" y="0"/>
                </a:lnTo>
                <a:lnTo>
                  <a:pt x="2684900" y="702715"/>
                </a:lnTo>
                <a:lnTo>
                  <a:pt x="153" y="702715"/>
                </a:lnTo>
                <a:lnTo>
                  <a:pt x="0" y="574955"/>
                </a:lnTo>
                <a:lnTo>
                  <a:pt x="1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j013_SOAPSalesByRegion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ADDACB-5135-472F-B3EF-133CEC0DA30F}"/>
              </a:ext>
            </a:extLst>
          </p:cNvPr>
          <p:cNvSpPr txBox="1"/>
          <p:nvPr/>
        </p:nvSpPr>
        <p:spPr>
          <a:xfrm>
            <a:off x="1956618" y="1079889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Jobs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913EC0-350C-431E-8DF2-10089795CC27}"/>
              </a:ext>
            </a:extLst>
          </p:cNvPr>
          <p:cNvSpPr txBox="1"/>
          <p:nvPr/>
        </p:nvSpPr>
        <p:spPr>
          <a:xfrm>
            <a:off x="5297513" y="1079889"/>
            <a:ext cx="192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Stored Procedures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09D5DA-D42F-4359-AFA0-DC928A24358D}"/>
              </a:ext>
            </a:extLst>
          </p:cNvPr>
          <p:cNvSpPr txBox="1"/>
          <p:nvPr/>
        </p:nvSpPr>
        <p:spPr>
          <a:xfrm>
            <a:off x="10060563" y="1082112"/>
            <a:ext cx="88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Tables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47AED6-633D-42E3-B212-8F184CE4F6E2}"/>
              </a:ext>
            </a:extLst>
          </p:cNvPr>
          <p:cNvSpPr txBox="1"/>
          <p:nvPr/>
        </p:nvSpPr>
        <p:spPr>
          <a:xfrm>
            <a:off x="4220820" y="1649342"/>
            <a:ext cx="4203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Read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D163C22-3DDA-4168-83C8-6E116305C751}"/>
              </a:ext>
            </a:extLst>
          </p:cNvPr>
          <p:cNvSpPr txBox="1"/>
          <p:nvPr/>
        </p:nvSpPr>
        <p:spPr>
          <a:xfrm>
            <a:off x="4205592" y="2005289"/>
            <a:ext cx="4507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Write</a:t>
            </a:r>
          </a:p>
        </p:txBody>
      </p:sp>
      <p:sp>
        <p:nvSpPr>
          <p:cNvPr id="63" name="Cylinder 4">
            <a:extLst>
              <a:ext uri="{FF2B5EF4-FFF2-40B4-BE49-F238E27FC236}">
                <a16:creationId xmlns:a16="http://schemas.microsoft.com/office/drawing/2014/main" id="{9DE32B8F-D0AF-4E0B-82EA-0B6706F58696}"/>
              </a:ext>
            </a:extLst>
          </p:cNvPr>
          <p:cNvSpPr/>
          <p:nvPr/>
        </p:nvSpPr>
        <p:spPr>
          <a:xfrm>
            <a:off x="9635164" y="1738329"/>
            <a:ext cx="1732745" cy="869920"/>
          </a:xfrm>
          <a:custGeom>
            <a:avLst/>
            <a:gdLst>
              <a:gd name="connsiteX0" fmla="*/ 0 w 3486150"/>
              <a:gd name="connsiteY0" fmla="*/ 271463 h 2171700"/>
              <a:gd name="connsiteX1" fmla="*/ 1743075 w 3486150"/>
              <a:gd name="connsiteY1" fmla="*/ 542926 h 2171700"/>
              <a:gd name="connsiteX2" fmla="*/ 3486150 w 3486150"/>
              <a:gd name="connsiteY2" fmla="*/ 271463 h 2171700"/>
              <a:gd name="connsiteX3" fmla="*/ 3486150 w 3486150"/>
              <a:gd name="connsiteY3" fmla="*/ 1900238 h 2171700"/>
              <a:gd name="connsiteX4" fmla="*/ 1743075 w 3486150"/>
              <a:gd name="connsiteY4" fmla="*/ 2171701 h 2171700"/>
              <a:gd name="connsiteX5" fmla="*/ 0 w 3486150"/>
              <a:gd name="connsiteY5" fmla="*/ 1900238 h 2171700"/>
              <a:gd name="connsiteX6" fmla="*/ 0 w 3486150"/>
              <a:gd name="connsiteY6" fmla="*/ 271463 h 2171700"/>
              <a:gd name="connsiteX0" fmla="*/ 0 w 3486150"/>
              <a:gd name="connsiteY0" fmla="*/ 271463 h 2171700"/>
              <a:gd name="connsiteX1" fmla="*/ 1743075 w 3486150"/>
              <a:gd name="connsiteY1" fmla="*/ 0 h 2171700"/>
              <a:gd name="connsiteX2" fmla="*/ 3486150 w 3486150"/>
              <a:gd name="connsiteY2" fmla="*/ 271463 h 2171700"/>
              <a:gd name="connsiteX3" fmla="*/ 1743075 w 3486150"/>
              <a:gd name="connsiteY3" fmla="*/ 542926 h 2171700"/>
              <a:gd name="connsiteX4" fmla="*/ 0 w 3486150"/>
              <a:gd name="connsiteY4" fmla="*/ 271463 h 2171700"/>
              <a:gd name="connsiteX0" fmla="*/ 3486150 w 3486150"/>
              <a:gd name="connsiteY0" fmla="*/ 271463 h 2171700"/>
              <a:gd name="connsiteX1" fmla="*/ 1743075 w 3486150"/>
              <a:gd name="connsiteY1" fmla="*/ 542926 h 2171700"/>
              <a:gd name="connsiteX2" fmla="*/ 0 w 3486150"/>
              <a:gd name="connsiteY2" fmla="*/ 271463 h 2171700"/>
              <a:gd name="connsiteX3" fmla="*/ 1743075 w 3486150"/>
              <a:gd name="connsiteY3" fmla="*/ 0 h 2171700"/>
              <a:gd name="connsiteX4" fmla="*/ 3486150 w 3486150"/>
              <a:gd name="connsiteY4" fmla="*/ 271463 h 2171700"/>
              <a:gd name="connsiteX5" fmla="*/ 3486150 w 3486150"/>
              <a:gd name="connsiteY5" fmla="*/ 1900238 h 2171700"/>
              <a:gd name="connsiteX6" fmla="*/ 1743075 w 3486150"/>
              <a:gd name="connsiteY6" fmla="*/ 2171701 h 2171700"/>
              <a:gd name="connsiteX7" fmla="*/ 0 w 3486150"/>
              <a:gd name="connsiteY7" fmla="*/ 1900238 h 2171700"/>
              <a:gd name="connsiteX8" fmla="*/ 0 w 3486150"/>
              <a:gd name="connsiteY8" fmla="*/ 271463 h 2171700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908 w 3487058"/>
              <a:gd name="connsiteY0" fmla="*/ 271463 h 2171701"/>
              <a:gd name="connsiteX1" fmla="*/ 1743983 w 3487058"/>
              <a:gd name="connsiteY1" fmla="*/ 542926 h 2171701"/>
              <a:gd name="connsiteX2" fmla="*/ 3487058 w 3487058"/>
              <a:gd name="connsiteY2" fmla="*/ 271463 h 2171701"/>
              <a:gd name="connsiteX3" fmla="*/ 3487058 w 3487058"/>
              <a:gd name="connsiteY3" fmla="*/ 1900238 h 2171701"/>
              <a:gd name="connsiteX4" fmla="*/ 1743983 w 3487058"/>
              <a:gd name="connsiteY4" fmla="*/ 2171701 h 2171701"/>
              <a:gd name="connsiteX5" fmla="*/ 908 w 3487058"/>
              <a:gd name="connsiteY5" fmla="*/ 1900238 h 2171701"/>
              <a:gd name="connsiteX6" fmla="*/ 908 w 3487058"/>
              <a:gd name="connsiteY6" fmla="*/ 271463 h 2171701"/>
              <a:gd name="connsiteX0" fmla="*/ 908 w 3487058"/>
              <a:gd name="connsiteY0" fmla="*/ 271463 h 2171701"/>
              <a:gd name="connsiteX1" fmla="*/ 1743983 w 3487058"/>
              <a:gd name="connsiteY1" fmla="*/ 0 h 2171701"/>
              <a:gd name="connsiteX2" fmla="*/ 3487058 w 3487058"/>
              <a:gd name="connsiteY2" fmla="*/ 271463 h 2171701"/>
              <a:gd name="connsiteX3" fmla="*/ 1743983 w 3487058"/>
              <a:gd name="connsiteY3" fmla="*/ 542926 h 2171701"/>
              <a:gd name="connsiteX4" fmla="*/ 908 w 3487058"/>
              <a:gd name="connsiteY4" fmla="*/ 271463 h 2171701"/>
              <a:gd name="connsiteX0" fmla="*/ 3487058 w 3487058"/>
              <a:gd name="connsiteY0" fmla="*/ 271463 h 2171701"/>
              <a:gd name="connsiteX1" fmla="*/ 1743983 w 3487058"/>
              <a:gd name="connsiteY1" fmla="*/ 542926 h 2171701"/>
              <a:gd name="connsiteX2" fmla="*/ 908 w 3487058"/>
              <a:gd name="connsiteY2" fmla="*/ 271463 h 2171701"/>
              <a:gd name="connsiteX3" fmla="*/ 1743983 w 3487058"/>
              <a:gd name="connsiteY3" fmla="*/ 0 h 2171701"/>
              <a:gd name="connsiteX4" fmla="*/ 3487058 w 3487058"/>
              <a:gd name="connsiteY4" fmla="*/ 271463 h 2171701"/>
              <a:gd name="connsiteX5" fmla="*/ 3487058 w 3487058"/>
              <a:gd name="connsiteY5" fmla="*/ 1900238 h 2171701"/>
              <a:gd name="connsiteX6" fmla="*/ 1743983 w 3487058"/>
              <a:gd name="connsiteY6" fmla="*/ 2171701 h 2171701"/>
              <a:gd name="connsiteX7" fmla="*/ 908 w 3487058"/>
              <a:gd name="connsiteY7" fmla="*/ 1900238 h 2171701"/>
              <a:gd name="connsiteX8" fmla="*/ 465 w 3487058"/>
              <a:gd name="connsiteY8" fmla="*/ 1073224 h 2171701"/>
              <a:gd name="connsiteX9" fmla="*/ 908 w 3487058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72 w 3486622"/>
              <a:gd name="connsiteY0" fmla="*/ 271463 h 2171701"/>
              <a:gd name="connsiteX1" fmla="*/ 1743547 w 3486622"/>
              <a:gd name="connsiteY1" fmla="*/ 542926 h 2171701"/>
              <a:gd name="connsiteX2" fmla="*/ 3486622 w 3486622"/>
              <a:gd name="connsiteY2" fmla="*/ 271463 h 2171701"/>
              <a:gd name="connsiteX3" fmla="*/ 3486622 w 3486622"/>
              <a:gd name="connsiteY3" fmla="*/ 1900238 h 2171701"/>
              <a:gd name="connsiteX4" fmla="*/ 1743547 w 3486622"/>
              <a:gd name="connsiteY4" fmla="*/ 2171701 h 2171701"/>
              <a:gd name="connsiteX5" fmla="*/ 472 w 3486622"/>
              <a:gd name="connsiteY5" fmla="*/ 1900238 h 2171701"/>
              <a:gd name="connsiteX6" fmla="*/ 472 w 3486622"/>
              <a:gd name="connsiteY6" fmla="*/ 271463 h 2171701"/>
              <a:gd name="connsiteX0" fmla="*/ 472 w 3486622"/>
              <a:gd name="connsiteY0" fmla="*/ 271463 h 2171701"/>
              <a:gd name="connsiteX1" fmla="*/ 1743547 w 3486622"/>
              <a:gd name="connsiteY1" fmla="*/ 0 h 2171701"/>
              <a:gd name="connsiteX2" fmla="*/ 3486622 w 3486622"/>
              <a:gd name="connsiteY2" fmla="*/ 271463 h 2171701"/>
              <a:gd name="connsiteX3" fmla="*/ 1743547 w 3486622"/>
              <a:gd name="connsiteY3" fmla="*/ 542926 h 2171701"/>
              <a:gd name="connsiteX4" fmla="*/ 472 w 3486622"/>
              <a:gd name="connsiteY4" fmla="*/ 271463 h 2171701"/>
              <a:gd name="connsiteX0" fmla="*/ 3486622 w 3486622"/>
              <a:gd name="connsiteY0" fmla="*/ 271463 h 2171701"/>
              <a:gd name="connsiteX1" fmla="*/ 1743547 w 3486622"/>
              <a:gd name="connsiteY1" fmla="*/ 542926 h 2171701"/>
              <a:gd name="connsiteX2" fmla="*/ 472 w 3486622"/>
              <a:gd name="connsiteY2" fmla="*/ 271463 h 2171701"/>
              <a:gd name="connsiteX3" fmla="*/ 1743547 w 3486622"/>
              <a:gd name="connsiteY3" fmla="*/ 0 h 2171701"/>
              <a:gd name="connsiteX4" fmla="*/ 3486622 w 3486622"/>
              <a:gd name="connsiteY4" fmla="*/ 271463 h 2171701"/>
              <a:gd name="connsiteX5" fmla="*/ 3486622 w 3486622"/>
              <a:gd name="connsiteY5" fmla="*/ 1900238 h 2171701"/>
              <a:gd name="connsiteX6" fmla="*/ 1743547 w 3486622"/>
              <a:gd name="connsiteY6" fmla="*/ 2171701 h 2171701"/>
              <a:gd name="connsiteX7" fmla="*/ 472 w 3486622"/>
              <a:gd name="connsiteY7" fmla="*/ 1900238 h 2171701"/>
              <a:gd name="connsiteX8" fmla="*/ 29 w 3486622"/>
              <a:gd name="connsiteY8" fmla="*/ 1073224 h 2171701"/>
              <a:gd name="connsiteX9" fmla="*/ 472 w 3486622"/>
              <a:gd name="connsiteY9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0594 w 3617186"/>
              <a:gd name="connsiteY10" fmla="*/ 706401 h 2171701"/>
              <a:gd name="connsiteX11" fmla="*/ 131036 w 3617186"/>
              <a:gd name="connsiteY11" fmla="*/ 271463 h 217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17186" h="2171701" stroke="0" extrusionOk="0">
                <a:moveTo>
                  <a:pt x="131036" y="271463"/>
                </a:moveTo>
                <a:cubicBezTo>
                  <a:pt x="131036" y="421388"/>
                  <a:pt x="911437" y="542926"/>
                  <a:pt x="1874111" y="542926"/>
                </a:cubicBezTo>
                <a:cubicBezTo>
                  <a:pt x="2836785" y="542926"/>
                  <a:pt x="3617186" y="421388"/>
                  <a:pt x="3617186" y="271463"/>
                </a:cubicBezTo>
                <a:lnTo>
                  <a:pt x="3617186" y="1900238"/>
                </a:lnTo>
                <a:cubicBezTo>
                  <a:pt x="3617186" y="2050163"/>
                  <a:pt x="2836785" y="2171701"/>
                  <a:pt x="1874111" y="2171701"/>
                </a:cubicBezTo>
                <a:cubicBezTo>
                  <a:pt x="911437" y="2171701"/>
                  <a:pt x="253310" y="2050163"/>
                  <a:pt x="131036" y="1900238"/>
                </a:cubicBezTo>
                <a:lnTo>
                  <a:pt x="131036" y="271463"/>
                </a:lnTo>
                <a:close/>
              </a:path>
              <a:path w="3617186" h="2171701" fill="lighten" stroke="0" extrusionOk="0">
                <a:moveTo>
                  <a:pt x="131036" y="271463"/>
                </a:moveTo>
                <a:cubicBezTo>
                  <a:pt x="131036" y="121538"/>
                  <a:pt x="911437" y="0"/>
                  <a:pt x="1874111" y="0"/>
                </a:cubicBezTo>
                <a:cubicBezTo>
                  <a:pt x="2836785" y="0"/>
                  <a:pt x="3617186" y="121538"/>
                  <a:pt x="3617186" y="271463"/>
                </a:cubicBezTo>
                <a:cubicBezTo>
                  <a:pt x="3617186" y="421388"/>
                  <a:pt x="2836785" y="542926"/>
                  <a:pt x="1874111" y="542926"/>
                </a:cubicBezTo>
                <a:cubicBezTo>
                  <a:pt x="911437" y="542926"/>
                  <a:pt x="131036" y="421388"/>
                  <a:pt x="131036" y="271463"/>
                </a:cubicBezTo>
                <a:close/>
              </a:path>
              <a:path w="3617186" h="2171701" fill="none" extrusionOk="0">
                <a:moveTo>
                  <a:pt x="3617186" y="271463"/>
                </a:moveTo>
                <a:cubicBezTo>
                  <a:pt x="3617186" y="421388"/>
                  <a:pt x="2836785" y="542926"/>
                  <a:pt x="1874111" y="542926"/>
                </a:cubicBezTo>
                <a:cubicBezTo>
                  <a:pt x="911437" y="542926"/>
                  <a:pt x="131036" y="421388"/>
                  <a:pt x="131036" y="271463"/>
                </a:cubicBezTo>
                <a:cubicBezTo>
                  <a:pt x="131036" y="121538"/>
                  <a:pt x="911437" y="0"/>
                  <a:pt x="1874111" y="0"/>
                </a:cubicBezTo>
                <a:cubicBezTo>
                  <a:pt x="2836785" y="0"/>
                  <a:pt x="3617186" y="121538"/>
                  <a:pt x="3617186" y="271463"/>
                </a:cubicBezTo>
                <a:lnTo>
                  <a:pt x="3617186" y="1900238"/>
                </a:lnTo>
                <a:cubicBezTo>
                  <a:pt x="3617186" y="2050163"/>
                  <a:pt x="2836785" y="2171701"/>
                  <a:pt x="1874111" y="2171701"/>
                </a:cubicBezTo>
                <a:cubicBezTo>
                  <a:pt x="911437" y="2171701"/>
                  <a:pt x="422508" y="2016864"/>
                  <a:pt x="131036" y="1900238"/>
                </a:cubicBezTo>
                <a:cubicBezTo>
                  <a:pt x="-160436" y="1783612"/>
                  <a:pt x="125352" y="1609781"/>
                  <a:pt x="125278" y="1471945"/>
                </a:cubicBezTo>
                <a:cubicBezTo>
                  <a:pt x="125204" y="1334109"/>
                  <a:pt x="129707" y="1200815"/>
                  <a:pt x="130593" y="1073224"/>
                </a:cubicBezTo>
                <a:cubicBezTo>
                  <a:pt x="131479" y="945633"/>
                  <a:pt x="130520" y="840028"/>
                  <a:pt x="130594" y="706401"/>
                </a:cubicBezTo>
                <a:cubicBezTo>
                  <a:pt x="130668" y="572774"/>
                  <a:pt x="130962" y="343953"/>
                  <a:pt x="131036" y="271463"/>
                </a:cubicBez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tbProductSale</a:t>
            </a:r>
            <a:endParaRPr lang="en-GB" dirty="0"/>
          </a:p>
        </p:txBody>
      </p:sp>
      <p:sp>
        <p:nvSpPr>
          <p:cNvPr id="66" name="Rectangle 45">
            <a:extLst>
              <a:ext uri="{FF2B5EF4-FFF2-40B4-BE49-F238E27FC236}">
                <a16:creationId xmlns:a16="http://schemas.microsoft.com/office/drawing/2014/main" id="{95F17F8D-C972-4B91-8510-A264C782F321}"/>
              </a:ext>
            </a:extLst>
          </p:cNvPr>
          <p:cNvSpPr/>
          <p:nvPr/>
        </p:nvSpPr>
        <p:spPr>
          <a:xfrm>
            <a:off x="5116750" y="2480704"/>
            <a:ext cx="2237361" cy="633249"/>
          </a:xfrm>
          <a:custGeom>
            <a:avLst/>
            <a:gdLst>
              <a:gd name="connsiteX0" fmla="*/ 0 w 2837290"/>
              <a:gd name="connsiteY0" fmla="*/ 0 h 633249"/>
              <a:gd name="connsiteX1" fmla="*/ 2837290 w 2837290"/>
              <a:gd name="connsiteY1" fmla="*/ 0 h 633249"/>
              <a:gd name="connsiteX2" fmla="*/ 2837290 w 2837290"/>
              <a:gd name="connsiteY2" fmla="*/ 633249 h 633249"/>
              <a:gd name="connsiteX3" fmla="*/ 0 w 2837290"/>
              <a:gd name="connsiteY3" fmla="*/ 633249 h 633249"/>
              <a:gd name="connsiteX4" fmla="*/ 0 w 2837290"/>
              <a:gd name="connsiteY4" fmla="*/ 0 h 633249"/>
              <a:gd name="connsiteX0" fmla="*/ 0 w 2844366"/>
              <a:gd name="connsiteY0" fmla="*/ 0 h 633249"/>
              <a:gd name="connsiteX1" fmla="*/ 2837290 w 2844366"/>
              <a:gd name="connsiteY1" fmla="*/ 0 h 633249"/>
              <a:gd name="connsiteX2" fmla="*/ 2844366 w 2844366"/>
              <a:gd name="connsiteY2" fmla="*/ 281465 h 633249"/>
              <a:gd name="connsiteX3" fmla="*/ 2837290 w 2844366"/>
              <a:gd name="connsiteY3" fmla="*/ 633249 h 633249"/>
              <a:gd name="connsiteX4" fmla="*/ 0 w 2844366"/>
              <a:gd name="connsiteY4" fmla="*/ 633249 h 633249"/>
              <a:gd name="connsiteX5" fmla="*/ 0 w 2844366"/>
              <a:gd name="connsiteY5" fmla="*/ 0 h 633249"/>
              <a:gd name="connsiteX0" fmla="*/ 0 w 2844366"/>
              <a:gd name="connsiteY0" fmla="*/ 0 h 633249"/>
              <a:gd name="connsiteX1" fmla="*/ 2837290 w 2844366"/>
              <a:gd name="connsiteY1" fmla="*/ 0 h 633249"/>
              <a:gd name="connsiteX2" fmla="*/ 2844366 w 2844366"/>
              <a:gd name="connsiteY2" fmla="*/ 281465 h 633249"/>
              <a:gd name="connsiteX3" fmla="*/ 2837290 w 2844366"/>
              <a:gd name="connsiteY3" fmla="*/ 633249 h 633249"/>
              <a:gd name="connsiteX4" fmla="*/ 0 w 2844366"/>
              <a:gd name="connsiteY4" fmla="*/ 633249 h 633249"/>
              <a:gd name="connsiteX5" fmla="*/ 661 w 2844366"/>
              <a:gd name="connsiteY5" fmla="*/ 306427 h 633249"/>
              <a:gd name="connsiteX6" fmla="*/ 0 w 2844366"/>
              <a:gd name="connsiteY6" fmla="*/ 0 h 63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4366" h="633249">
                <a:moveTo>
                  <a:pt x="0" y="0"/>
                </a:moveTo>
                <a:lnTo>
                  <a:pt x="2837290" y="0"/>
                </a:lnTo>
                <a:lnTo>
                  <a:pt x="2844366" y="281465"/>
                </a:lnTo>
                <a:lnTo>
                  <a:pt x="2837290" y="633249"/>
                </a:lnTo>
                <a:lnTo>
                  <a:pt x="0" y="633249"/>
                </a:lnTo>
                <a:cubicBezTo>
                  <a:pt x="220" y="524308"/>
                  <a:pt x="441" y="415368"/>
                  <a:pt x="661" y="306427"/>
                </a:cubicBezTo>
                <a:cubicBezTo>
                  <a:pt x="441" y="204285"/>
                  <a:pt x="220" y="102142"/>
                  <a:pt x="0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uspInsertProductSale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513DFA7-D447-4997-A9A7-D9543ED2C432}"/>
              </a:ext>
            </a:extLst>
          </p:cNvPr>
          <p:cNvCxnSpPr>
            <a:cxnSpLocks/>
            <a:stCxn id="63" idx="10"/>
            <a:endCxn id="113" idx="0"/>
          </p:cNvCxnSpPr>
          <p:nvPr/>
        </p:nvCxnSpPr>
        <p:spPr>
          <a:xfrm flipH="1" flipV="1">
            <a:off x="4247530" y="1873607"/>
            <a:ext cx="5450193" cy="147686"/>
          </a:xfrm>
          <a:prstGeom prst="bentConnector5">
            <a:avLst>
              <a:gd name="adj1" fmla="val 21790"/>
              <a:gd name="adj2" fmla="val 104766"/>
              <a:gd name="adj3" fmla="val 8312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005651F-E082-4717-8572-5E55B5CFC4BF}"/>
              </a:ext>
            </a:extLst>
          </p:cNvPr>
          <p:cNvCxnSpPr>
            <a:cxnSpLocks/>
            <a:stCxn id="113" idx="4"/>
            <a:endCxn id="66" idx="5"/>
          </p:cNvCxnSpPr>
          <p:nvPr/>
        </p:nvCxnSpPr>
        <p:spPr>
          <a:xfrm rot="10800000" flipH="1" flipV="1">
            <a:off x="4250404" y="2239637"/>
            <a:ext cx="866865" cy="547494"/>
          </a:xfrm>
          <a:prstGeom prst="bentConnector5">
            <a:avLst>
              <a:gd name="adj1" fmla="val 54425"/>
              <a:gd name="adj2" fmla="val 100173"/>
              <a:gd name="adj3" fmla="val 6577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2D22989-1C8A-4F4E-98E9-458BECD9DD1A}"/>
              </a:ext>
            </a:extLst>
          </p:cNvPr>
          <p:cNvCxnSpPr>
            <a:cxnSpLocks/>
            <a:stCxn id="66" idx="2"/>
            <a:endCxn id="63" idx="8"/>
          </p:cNvCxnSpPr>
          <p:nvPr/>
        </p:nvCxnSpPr>
        <p:spPr>
          <a:xfrm flipV="1">
            <a:off x="7354111" y="2327947"/>
            <a:ext cx="2341065" cy="434222"/>
          </a:xfrm>
          <a:prstGeom prst="bentConnector3">
            <a:avLst>
              <a:gd name="adj1" fmla="val 5165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1" name="Rectangle 113">
            <a:extLst>
              <a:ext uri="{FF2B5EF4-FFF2-40B4-BE49-F238E27FC236}">
                <a16:creationId xmlns:a16="http://schemas.microsoft.com/office/drawing/2014/main" id="{53E04DD2-10F8-49F4-9780-C6D2F6C12852}"/>
              </a:ext>
            </a:extLst>
          </p:cNvPr>
          <p:cNvSpPr/>
          <p:nvPr/>
        </p:nvSpPr>
        <p:spPr>
          <a:xfrm rot="10800000" flipV="1">
            <a:off x="1447461" y="4773487"/>
            <a:ext cx="2804913" cy="710990"/>
          </a:xfrm>
          <a:custGeom>
            <a:avLst/>
            <a:gdLst>
              <a:gd name="connsiteX0" fmla="*/ 0 w 2684747"/>
              <a:gd name="connsiteY0" fmla="*/ 0 h 702715"/>
              <a:gd name="connsiteX1" fmla="*/ 2684747 w 2684747"/>
              <a:gd name="connsiteY1" fmla="*/ 0 h 702715"/>
              <a:gd name="connsiteX2" fmla="*/ 2684747 w 2684747"/>
              <a:gd name="connsiteY2" fmla="*/ 702715 h 702715"/>
              <a:gd name="connsiteX3" fmla="*/ 0 w 2684747"/>
              <a:gd name="connsiteY3" fmla="*/ 702715 h 702715"/>
              <a:gd name="connsiteX4" fmla="*/ 0 w 2684747"/>
              <a:gd name="connsiteY4" fmla="*/ 0 h 702715"/>
              <a:gd name="connsiteX0" fmla="*/ 153 w 2684900"/>
              <a:gd name="connsiteY0" fmla="*/ 0 h 702715"/>
              <a:gd name="connsiteX1" fmla="*/ 2684900 w 2684900"/>
              <a:gd name="connsiteY1" fmla="*/ 0 h 702715"/>
              <a:gd name="connsiteX2" fmla="*/ 2684900 w 2684900"/>
              <a:gd name="connsiteY2" fmla="*/ 702715 h 702715"/>
              <a:gd name="connsiteX3" fmla="*/ 153 w 2684900"/>
              <a:gd name="connsiteY3" fmla="*/ 702715 h 702715"/>
              <a:gd name="connsiteX4" fmla="*/ 0 w 2684900"/>
              <a:gd name="connsiteY4" fmla="*/ 342910 h 702715"/>
              <a:gd name="connsiteX5" fmla="*/ 153 w 2684900"/>
              <a:gd name="connsiteY5" fmla="*/ 0 h 702715"/>
              <a:gd name="connsiteX0" fmla="*/ 12033 w 2696780"/>
              <a:gd name="connsiteY0" fmla="*/ 0 h 702715"/>
              <a:gd name="connsiteX1" fmla="*/ 2696780 w 2696780"/>
              <a:gd name="connsiteY1" fmla="*/ 0 h 702715"/>
              <a:gd name="connsiteX2" fmla="*/ 2696780 w 2696780"/>
              <a:gd name="connsiteY2" fmla="*/ 702715 h 702715"/>
              <a:gd name="connsiteX3" fmla="*/ 12033 w 2696780"/>
              <a:gd name="connsiteY3" fmla="*/ 702715 h 702715"/>
              <a:gd name="connsiteX4" fmla="*/ 0 w 2696780"/>
              <a:gd name="connsiteY4" fmla="*/ 513892 h 702715"/>
              <a:gd name="connsiteX5" fmla="*/ 12033 w 2696780"/>
              <a:gd name="connsiteY5" fmla="*/ 0 h 702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6780" h="702715">
                <a:moveTo>
                  <a:pt x="12033" y="0"/>
                </a:moveTo>
                <a:lnTo>
                  <a:pt x="2696780" y="0"/>
                </a:lnTo>
                <a:lnTo>
                  <a:pt x="2696780" y="702715"/>
                </a:lnTo>
                <a:lnTo>
                  <a:pt x="12033" y="702715"/>
                </a:lnTo>
                <a:lnTo>
                  <a:pt x="0" y="513892"/>
                </a:lnTo>
                <a:lnTo>
                  <a:pt x="120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j014_SOAPAllSalesByRegion</a:t>
            </a:r>
          </a:p>
        </p:txBody>
      </p:sp>
      <p:sp>
        <p:nvSpPr>
          <p:cNvPr id="98" name="Rectangle 45">
            <a:extLst>
              <a:ext uri="{FF2B5EF4-FFF2-40B4-BE49-F238E27FC236}">
                <a16:creationId xmlns:a16="http://schemas.microsoft.com/office/drawing/2014/main" id="{B125C4E2-0BBA-4912-A1E3-9BC49D8FA4CD}"/>
              </a:ext>
            </a:extLst>
          </p:cNvPr>
          <p:cNvSpPr/>
          <p:nvPr/>
        </p:nvSpPr>
        <p:spPr>
          <a:xfrm>
            <a:off x="5116749" y="3793652"/>
            <a:ext cx="2243381" cy="633249"/>
          </a:xfrm>
          <a:custGeom>
            <a:avLst/>
            <a:gdLst>
              <a:gd name="connsiteX0" fmla="*/ 0 w 2837290"/>
              <a:gd name="connsiteY0" fmla="*/ 0 h 633249"/>
              <a:gd name="connsiteX1" fmla="*/ 2837290 w 2837290"/>
              <a:gd name="connsiteY1" fmla="*/ 0 h 633249"/>
              <a:gd name="connsiteX2" fmla="*/ 2837290 w 2837290"/>
              <a:gd name="connsiteY2" fmla="*/ 633249 h 633249"/>
              <a:gd name="connsiteX3" fmla="*/ 0 w 2837290"/>
              <a:gd name="connsiteY3" fmla="*/ 633249 h 633249"/>
              <a:gd name="connsiteX4" fmla="*/ 0 w 2837290"/>
              <a:gd name="connsiteY4" fmla="*/ 0 h 633249"/>
              <a:gd name="connsiteX0" fmla="*/ 0 w 2844366"/>
              <a:gd name="connsiteY0" fmla="*/ 0 h 633249"/>
              <a:gd name="connsiteX1" fmla="*/ 2837290 w 2844366"/>
              <a:gd name="connsiteY1" fmla="*/ 0 h 633249"/>
              <a:gd name="connsiteX2" fmla="*/ 2844366 w 2844366"/>
              <a:gd name="connsiteY2" fmla="*/ 281465 h 633249"/>
              <a:gd name="connsiteX3" fmla="*/ 2837290 w 2844366"/>
              <a:gd name="connsiteY3" fmla="*/ 633249 h 633249"/>
              <a:gd name="connsiteX4" fmla="*/ 0 w 2844366"/>
              <a:gd name="connsiteY4" fmla="*/ 633249 h 633249"/>
              <a:gd name="connsiteX5" fmla="*/ 0 w 2844366"/>
              <a:gd name="connsiteY5" fmla="*/ 0 h 633249"/>
              <a:gd name="connsiteX0" fmla="*/ 0 w 2844366"/>
              <a:gd name="connsiteY0" fmla="*/ 0 h 633249"/>
              <a:gd name="connsiteX1" fmla="*/ 2837290 w 2844366"/>
              <a:gd name="connsiteY1" fmla="*/ 0 h 633249"/>
              <a:gd name="connsiteX2" fmla="*/ 2844366 w 2844366"/>
              <a:gd name="connsiteY2" fmla="*/ 281465 h 633249"/>
              <a:gd name="connsiteX3" fmla="*/ 2837290 w 2844366"/>
              <a:gd name="connsiteY3" fmla="*/ 633249 h 633249"/>
              <a:gd name="connsiteX4" fmla="*/ 0 w 2844366"/>
              <a:gd name="connsiteY4" fmla="*/ 633249 h 633249"/>
              <a:gd name="connsiteX5" fmla="*/ 661 w 2844366"/>
              <a:gd name="connsiteY5" fmla="*/ 306427 h 633249"/>
              <a:gd name="connsiteX6" fmla="*/ 0 w 2844366"/>
              <a:gd name="connsiteY6" fmla="*/ 0 h 633249"/>
              <a:gd name="connsiteX0" fmla="*/ 209494 w 3053860"/>
              <a:gd name="connsiteY0" fmla="*/ 0 h 633249"/>
              <a:gd name="connsiteX1" fmla="*/ 3046784 w 3053860"/>
              <a:gd name="connsiteY1" fmla="*/ 0 h 633249"/>
              <a:gd name="connsiteX2" fmla="*/ 3053860 w 3053860"/>
              <a:gd name="connsiteY2" fmla="*/ 281465 h 633249"/>
              <a:gd name="connsiteX3" fmla="*/ 3046784 w 3053860"/>
              <a:gd name="connsiteY3" fmla="*/ 633249 h 633249"/>
              <a:gd name="connsiteX4" fmla="*/ 209494 w 3053860"/>
              <a:gd name="connsiteY4" fmla="*/ 633249 h 633249"/>
              <a:gd name="connsiteX5" fmla="*/ 211596 w 3053860"/>
              <a:gd name="connsiteY5" fmla="*/ 466114 h 633249"/>
              <a:gd name="connsiteX6" fmla="*/ 210155 w 3053860"/>
              <a:gd name="connsiteY6" fmla="*/ 306427 h 633249"/>
              <a:gd name="connsiteX7" fmla="*/ 209494 w 3053860"/>
              <a:gd name="connsiteY7" fmla="*/ 0 h 633249"/>
              <a:gd name="connsiteX0" fmla="*/ 0 w 2844366"/>
              <a:gd name="connsiteY0" fmla="*/ 0 h 633249"/>
              <a:gd name="connsiteX1" fmla="*/ 2837290 w 2844366"/>
              <a:gd name="connsiteY1" fmla="*/ 0 h 633249"/>
              <a:gd name="connsiteX2" fmla="*/ 2844366 w 2844366"/>
              <a:gd name="connsiteY2" fmla="*/ 281465 h 633249"/>
              <a:gd name="connsiteX3" fmla="*/ 2837290 w 2844366"/>
              <a:gd name="connsiteY3" fmla="*/ 633249 h 633249"/>
              <a:gd name="connsiteX4" fmla="*/ 0 w 2844366"/>
              <a:gd name="connsiteY4" fmla="*/ 633249 h 633249"/>
              <a:gd name="connsiteX5" fmla="*/ 2102 w 2844366"/>
              <a:gd name="connsiteY5" fmla="*/ 466114 h 633249"/>
              <a:gd name="connsiteX6" fmla="*/ 661 w 2844366"/>
              <a:gd name="connsiteY6" fmla="*/ 306427 h 633249"/>
              <a:gd name="connsiteX7" fmla="*/ 0 w 2844366"/>
              <a:gd name="connsiteY7" fmla="*/ 0 h 633249"/>
              <a:gd name="connsiteX0" fmla="*/ 0 w 2844366"/>
              <a:gd name="connsiteY0" fmla="*/ 0 h 633249"/>
              <a:gd name="connsiteX1" fmla="*/ 2837290 w 2844366"/>
              <a:gd name="connsiteY1" fmla="*/ 0 h 633249"/>
              <a:gd name="connsiteX2" fmla="*/ 2844366 w 2844366"/>
              <a:gd name="connsiteY2" fmla="*/ 192256 h 633249"/>
              <a:gd name="connsiteX3" fmla="*/ 2837290 w 2844366"/>
              <a:gd name="connsiteY3" fmla="*/ 633249 h 633249"/>
              <a:gd name="connsiteX4" fmla="*/ 0 w 2844366"/>
              <a:gd name="connsiteY4" fmla="*/ 633249 h 633249"/>
              <a:gd name="connsiteX5" fmla="*/ 2102 w 2844366"/>
              <a:gd name="connsiteY5" fmla="*/ 466114 h 633249"/>
              <a:gd name="connsiteX6" fmla="*/ 661 w 2844366"/>
              <a:gd name="connsiteY6" fmla="*/ 306427 h 633249"/>
              <a:gd name="connsiteX7" fmla="*/ 0 w 2844366"/>
              <a:gd name="connsiteY7" fmla="*/ 0 h 633249"/>
              <a:gd name="connsiteX0" fmla="*/ 0 w 2844366"/>
              <a:gd name="connsiteY0" fmla="*/ 0 h 633249"/>
              <a:gd name="connsiteX1" fmla="*/ 2837290 w 2844366"/>
              <a:gd name="connsiteY1" fmla="*/ 0 h 633249"/>
              <a:gd name="connsiteX2" fmla="*/ 2844366 w 2844366"/>
              <a:gd name="connsiteY2" fmla="*/ 192256 h 633249"/>
              <a:gd name="connsiteX3" fmla="*/ 2840012 w 2844366"/>
              <a:gd name="connsiteY3" fmla="*/ 421509 h 633249"/>
              <a:gd name="connsiteX4" fmla="*/ 2837290 w 2844366"/>
              <a:gd name="connsiteY4" fmla="*/ 633249 h 633249"/>
              <a:gd name="connsiteX5" fmla="*/ 0 w 2844366"/>
              <a:gd name="connsiteY5" fmla="*/ 633249 h 633249"/>
              <a:gd name="connsiteX6" fmla="*/ 2102 w 2844366"/>
              <a:gd name="connsiteY6" fmla="*/ 466114 h 633249"/>
              <a:gd name="connsiteX7" fmla="*/ 661 w 2844366"/>
              <a:gd name="connsiteY7" fmla="*/ 306427 h 633249"/>
              <a:gd name="connsiteX8" fmla="*/ 0 w 2844366"/>
              <a:gd name="connsiteY8" fmla="*/ 0 h 633249"/>
              <a:gd name="connsiteX0" fmla="*/ 4752 w 2849118"/>
              <a:gd name="connsiteY0" fmla="*/ 0 h 633249"/>
              <a:gd name="connsiteX1" fmla="*/ 2842042 w 2849118"/>
              <a:gd name="connsiteY1" fmla="*/ 0 h 633249"/>
              <a:gd name="connsiteX2" fmla="*/ 2849118 w 2849118"/>
              <a:gd name="connsiteY2" fmla="*/ 192256 h 633249"/>
              <a:gd name="connsiteX3" fmla="*/ 2844764 w 2849118"/>
              <a:gd name="connsiteY3" fmla="*/ 421509 h 633249"/>
              <a:gd name="connsiteX4" fmla="*/ 2842042 w 2849118"/>
              <a:gd name="connsiteY4" fmla="*/ 633249 h 633249"/>
              <a:gd name="connsiteX5" fmla="*/ 4752 w 2849118"/>
              <a:gd name="connsiteY5" fmla="*/ 633249 h 633249"/>
              <a:gd name="connsiteX6" fmla="*/ 6854 w 2849118"/>
              <a:gd name="connsiteY6" fmla="*/ 466114 h 633249"/>
              <a:gd name="connsiteX7" fmla="*/ 5413 w 2849118"/>
              <a:gd name="connsiteY7" fmla="*/ 306427 h 633249"/>
              <a:gd name="connsiteX8" fmla="*/ 4752 w 2849118"/>
              <a:gd name="connsiteY8" fmla="*/ 0 h 633249"/>
              <a:gd name="connsiteX0" fmla="*/ 0 w 2844366"/>
              <a:gd name="connsiteY0" fmla="*/ 0 h 633249"/>
              <a:gd name="connsiteX1" fmla="*/ 2837290 w 2844366"/>
              <a:gd name="connsiteY1" fmla="*/ 0 h 633249"/>
              <a:gd name="connsiteX2" fmla="*/ 2844366 w 2844366"/>
              <a:gd name="connsiteY2" fmla="*/ 192256 h 633249"/>
              <a:gd name="connsiteX3" fmla="*/ 2840012 w 2844366"/>
              <a:gd name="connsiteY3" fmla="*/ 421509 h 633249"/>
              <a:gd name="connsiteX4" fmla="*/ 2837290 w 2844366"/>
              <a:gd name="connsiteY4" fmla="*/ 633249 h 633249"/>
              <a:gd name="connsiteX5" fmla="*/ 0 w 2844366"/>
              <a:gd name="connsiteY5" fmla="*/ 633249 h 633249"/>
              <a:gd name="connsiteX6" fmla="*/ 2102 w 2844366"/>
              <a:gd name="connsiteY6" fmla="*/ 466114 h 633249"/>
              <a:gd name="connsiteX7" fmla="*/ 661 w 2844366"/>
              <a:gd name="connsiteY7" fmla="*/ 306427 h 633249"/>
              <a:gd name="connsiteX8" fmla="*/ 0 w 2844366"/>
              <a:gd name="connsiteY8" fmla="*/ 0 h 633249"/>
              <a:gd name="connsiteX0" fmla="*/ 0 w 2840136"/>
              <a:gd name="connsiteY0" fmla="*/ 0 h 633249"/>
              <a:gd name="connsiteX1" fmla="*/ 2837290 w 2840136"/>
              <a:gd name="connsiteY1" fmla="*/ 0 h 633249"/>
              <a:gd name="connsiteX2" fmla="*/ 2831160 w 2840136"/>
              <a:gd name="connsiteY2" fmla="*/ 188780 h 633249"/>
              <a:gd name="connsiteX3" fmla="*/ 2840012 w 2840136"/>
              <a:gd name="connsiteY3" fmla="*/ 421509 h 633249"/>
              <a:gd name="connsiteX4" fmla="*/ 2837290 w 2840136"/>
              <a:gd name="connsiteY4" fmla="*/ 633249 h 633249"/>
              <a:gd name="connsiteX5" fmla="*/ 0 w 2840136"/>
              <a:gd name="connsiteY5" fmla="*/ 633249 h 633249"/>
              <a:gd name="connsiteX6" fmla="*/ 2102 w 2840136"/>
              <a:gd name="connsiteY6" fmla="*/ 466114 h 633249"/>
              <a:gd name="connsiteX7" fmla="*/ 661 w 2840136"/>
              <a:gd name="connsiteY7" fmla="*/ 306427 h 633249"/>
              <a:gd name="connsiteX8" fmla="*/ 0 w 2840136"/>
              <a:gd name="connsiteY8" fmla="*/ 0 h 633249"/>
              <a:gd name="connsiteX0" fmla="*/ 0 w 2840425"/>
              <a:gd name="connsiteY0" fmla="*/ 0 h 633249"/>
              <a:gd name="connsiteX1" fmla="*/ 2837290 w 2840425"/>
              <a:gd name="connsiteY1" fmla="*/ 0 h 633249"/>
              <a:gd name="connsiteX2" fmla="*/ 2839964 w 2840425"/>
              <a:gd name="connsiteY2" fmla="*/ 188780 h 633249"/>
              <a:gd name="connsiteX3" fmla="*/ 2840012 w 2840425"/>
              <a:gd name="connsiteY3" fmla="*/ 421509 h 633249"/>
              <a:gd name="connsiteX4" fmla="*/ 2837290 w 2840425"/>
              <a:gd name="connsiteY4" fmla="*/ 633249 h 633249"/>
              <a:gd name="connsiteX5" fmla="*/ 0 w 2840425"/>
              <a:gd name="connsiteY5" fmla="*/ 633249 h 633249"/>
              <a:gd name="connsiteX6" fmla="*/ 2102 w 2840425"/>
              <a:gd name="connsiteY6" fmla="*/ 466114 h 633249"/>
              <a:gd name="connsiteX7" fmla="*/ 661 w 2840425"/>
              <a:gd name="connsiteY7" fmla="*/ 306427 h 633249"/>
              <a:gd name="connsiteX8" fmla="*/ 0 w 2840425"/>
              <a:gd name="connsiteY8" fmla="*/ 0 h 63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0425" h="633249">
                <a:moveTo>
                  <a:pt x="0" y="0"/>
                </a:moveTo>
                <a:lnTo>
                  <a:pt x="2837290" y="0"/>
                </a:lnTo>
                <a:cubicBezTo>
                  <a:pt x="2838181" y="62927"/>
                  <a:pt x="2839073" y="125853"/>
                  <a:pt x="2839964" y="188780"/>
                </a:cubicBezTo>
                <a:cubicBezTo>
                  <a:pt x="2838513" y="265198"/>
                  <a:pt x="2841463" y="345091"/>
                  <a:pt x="2840012" y="421509"/>
                </a:cubicBezTo>
                <a:cubicBezTo>
                  <a:pt x="2839105" y="492089"/>
                  <a:pt x="2838197" y="562669"/>
                  <a:pt x="2837290" y="633249"/>
                </a:cubicBezTo>
                <a:lnTo>
                  <a:pt x="0" y="633249"/>
                </a:lnTo>
                <a:cubicBezTo>
                  <a:pt x="5849" y="208147"/>
                  <a:pt x="1992" y="520584"/>
                  <a:pt x="2102" y="466114"/>
                </a:cubicBezTo>
                <a:cubicBezTo>
                  <a:pt x="2212" y="411644"/>
                  <a:pt x="1011" y="384113"/>
                  <a:pt x="661" y="306427"/>
                </a:cubicBezTo>
                <a:cubicBezTo>
                  <a:pt x="441" y="204285"/>
                  <a:pt x="220" y="102142"/>
                  <a:pt x="0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GetSalesByRegion</a:t>
            </a:r>
          </a:p>
        </p:txBody>
      </p:sp>
      <p:sp>
        <p:nvSpPr>
          <p:cNvPr id="99" name="Rectangle 45">
            <a:extLst>
              <a:ext uri="{FF2B5EF4-FFF2-40B4-BE49-F238E27FC236}">
                <a16:creationId xmlns:a16="http://schemas.microsoft.com/office/drawing/2014/main" id="{5CB8A4A7-56AA-4E64-9ACA-F036DE6F6AE0}"/>
              </a:ext>
            </a:extLst>
          </p:cNvPr>
          <p:cNvSpPr/>
          <p:nvPr/>
        </p:nvSpPr>
        <p:spPr>
          <a:xfrm>
            <a:off x="5139115" y="4851229"/>
            <a:ext cx="2254814" cy="633249"/>
          </a:xfrm>
          <a:custGeom>
            <a:avLst/>
            <a:gdLst>
              <a:gd name="connsiteX0" fmla="*/ 0 w 2837290"/>
              <a:gd name="connsiteY0" fmla="*/ 0 h 633249"/>
              <a:gd name="connsiteX1" fmla="*/ 2837290 w 2837290"/>
              <a:gd name="connsiteY1" fmla="*/ 0 h 633249"/>
              <a:gd name="connsiteX2" fmla="*/ 2837290 w 2837290"/>
              <a:gd name="connsiteY2" fmla="*/ 633249 h 633249"/>
              <a:gd name="connsiteX3" fmla="*/ 0 w 2837290"/>
              <a:gd name="connsiteY3" fmla="*/ 633249 h 633249"/>
              <a:gd name="connsiteX4" fmla="*/ 0 w 2837290"/>
              <a:gd name="connsiteY4" fmla="*/ 0 h 633249"/>
              <a:gd name="connsiteX0" fmla="*/ 0 w 2844366"/>
              <a:gd name="connsiteY0" fmla="*/ 0 h 633249"/>
              <a:gd name="connsiteX1" fmla="*/ 2837290 w 2844366"/>
              <a:gd name="connsiteY1" fmla="*/ 0 h 633249"/>
              <a:gd name="connsiteX2" fmla="*/ 2844366 w 2844366"/>
              <a:gd name="connsiteY2" fmla="*/ 281465 h 633249"/>
              <a:gd name="connsiteX3" fmla="*/ 2837290 w 2844366"/>
              <a:gd name="connsiteY3" fmla="*/ 633249 h 633249"/>
              <a:gd name="connsiteX4" fmla="*/ 0 w 2844366"/>
              <a:gd name="connsiteY4" fmla="*/ 633249 h 633249"/>
              <a:gd name="connsiteX5" fmla="*/ 0 w 2844366"/>
              <a:gd name="connsiteY5" fmla="*/ 0 h 633249"/>
              <a:gd name="connsiteX0" fmla="*/ 0 w 2844366"/>
              <a:gd name="connsiteY0" fmla="*/ 0 h 633249"/>
              <a:gd name="connsiteX1" fmla="*/ 2837290 w 2844366"/>
              <a:gd name="connsiteY1" fmla="*/ 0 h 633249"/>
              <a:gd name="connsiteX2" fmla="*/ 2844366 w 2844366"/>
              <a:gd name="connsiteY2" fmla="*/ 281465 h 633249"/>
              <a:gd name="connsiteX3" fmla="*/ 2837290 w 2844366"/>
              <a:gd name="connsiteY3" fmla="*/ 633249 h 633249"/>
              <a:gd name="connsiteX4" fmla="*/ 0 w 2844366"/>
              <a:gd name="connsiteY4" fmla="*/ 633249 h 633249"/>
              <a:gd name="connsiteX5" fmla="*/ 661 w 2844366"/>
              <a:gd name="connsiteY5" fmla="*/ 306427 h 633249"/>
              <a:gd name="connsiteX6" fmla="*/ 0 w 2844366"/>
              <a:gd name="connsiteY6" fmla="*/ 0 h 633249"/>
              <a:gd name="connsiteX0" fmla="*/ 0 w 2844366"/>
              <a:gd name="connsiteY0" fmla="*/ 0 h 633249"/>
              <a:gd name="connsiteX1" fmla="*/ 2837290 w 2844366"/>
              <a:gd name="connsiteY1" fmla="*/ 0 h 633249"/>
              <a:gd name="connsiteX2" fmla="*/ 2844366 w 2844366"/>
              <a:gd name="connsiteY2" fmla="*/ 156300 h 633249"/>
              <a:gd name="connsiteX3" fmla="*/ 2837290 w 2844366"/>
              <a:gd name="connsiteY3" fmla="*/ 633249 h 633249"/>
              <a:gd name="connsiteX4" fmla="*/ 0 w 2844366"/>
              <a:gd name="connsiteY4" fmla="*/ 633249 h 633249"/>
              <a:gd name="connsiteX5" fmla="*/ 661 w 2844366"/>
              <a:gd name="connsiteY5" fmla="*/ 306427 h 633249"/>
              <a:gd name="connsiteX6" fmla="*/ 0 w 2844366"/>
              <a:gd name="connsiteY6" fmla="*/ 0 h 633249"/>
              <a:gd name="connsiteX0" fmla="*/ 0 w 2837290"/>
              <a:gd name="connsiteY0" fmla="*/ 0 h 633249"/>
              <a:gd name="connsiteX1" fmla="*/ 2837290 w 2837290"/>
              <a:gd name="connsiteY1" fmla="*/ 0 h 633249"/>
              <a:gd name="connsiteX2" fmla="*/ 2826758 w 2837290"/>
              <a:gd name="connsiteY2" fmla="*/ 156300 h 633249"/>
              <a:gd name="connsiteX3" fmla="*/ 2837290 w 2837290"/>
              <a:gd name="connsiteY3" fmla="*/ 633249 h 633249"/>
              <a:gd name="connsiteX4" fmla="*/ 0 w 2837290"/>
              <a:gd name="connsiteY4" fmla="*/ 633249 h 633249"/>
              <a:gd name="connsiteX5" fmla="*/ 661 w 2837290"/>
              <a:gd name="connsiteY5" fmla="*/ 306427 h 633249"/>
              <a:gd name="connsiteX6" fmla="*/ 0 w 2837290"/>
              <a:gd name="connsiteY6" fmla="*/ 0 h 633249"/>
              <a:gd name="connsiteX0" fmla="*/ 0 w 2839964"/>
              <a:gd name="connsiteY0" fmla="*/ 0 h 633249"/>
              <a:gd name="connsiteX1" fmla="*/ 2837290 w 2839964"/>
              <a:gd name="connsiteY1" fmla="*/ 0 h 633249"/>
              <a:gd name="connsiteX2" fmla="*/ 2839964 w 2839964"/>
              <a:gd name="connsiteY2" fmla="*/ 156300 h 633249"/>
              <a:gd name="connsiteX3" fmla="*/ 2837290 w 2839964"/>
              <a:gd name="connsiteY3" fmla="*/ 633249 h 633249"/>
              <a:gd name="connsiteX4" fmla="*/ 0 w 2839964"/>
              <a:gd name="connsiteY4" fmla="*/ 633249 h 633249"/>
              <a:gd name="connsiteX5" fmla="*/ 661 w 2839964"/>
              <a:gd name="connsiteY5" fmla="*/ 306427 h 633249"/>
              <a:gd name="connsiteX6" fmla="*/ 0 w 2839964"/>
              <a:gd name="connsiteY6" fmla="*/ 0 h 633249"/>
              <a:gd name="connsiteX0" fmla="*/ 0 w 3050850"/>
              <a:gd name="connsiteY0" fmla="*/ 0 h 633249"/>
              <a:gd name="connsiteX1" fmla="*/ 2837290 w 3050850"/>
              <a:gd name="connsiteY1" fmla="*/ 0 h 633249"/>
              <a:gd name="connsiteX2" fmla="*/ 2839964 w 3050850"/>
              <a:gd name="connsiteY2" fmla="*/ 156300 h 633249"/>
              <a:gd name="connsiteX3" fmla="*/ 2847665 w 3050850"/>
              <a:gd name="connsiteY3" fmla="*/ 388318 h 633249"/>
              <a:gd name="connsiteX4" fmla="*/ 2837290 w 3050850"/>
              <a:gd name="connsiteY4" fmla="*/ 633249 h 633249"/>
              <a:gd name="connsiteX5" fmla="*/ 0 w 3050850"/>
              <a:gd name="connsiteY5" fmla="*/ 633249 h 633249"/>
              <a:gd name="connsiteX6" fmla="*/ 661 w 3050850"/>
              <a:gd name="connsiteY6" fmla="*/ 306427 h 633249"/>
              <a:gd name="connsiteX7" fmla="*/ 0 w 3050850"/>
              <a:gd name="connsiteY7" fmla="*/ 0 h 633249"/>
              <a:gd name="connsiteX0" fmla="*/ 0 w 2847687"/>
              <a:gd name="connsiteY0" fmla="*/ 0 h 633249"/>
              <a:gd name="connsiteX1" fmla="*/ 2837290 w 2847687"/>
              <a:gd name="connsiteY1" fmla="*/ 0 h 633249"/>
              <a:gd name="connsiteX2" fmla="*/ 2839964 w 2847687"/>
              <a:gd name="connsiteY2" fmla="*/ 156300 h 633249"/>
              <a:gd name="connsiteX3" fmla="*/ 2847665 w 2847687"/>
              <a:gd name="connsiteY3" fmla="*/ 388318 h 633249"/>
              <a:gd name="connsiteX4" fmla="*/ 2837290 w 2847687"/>
              <a:gd name="connsiteY4" fmla="*/ 633249 h 633249"/>
              <a:gd name="connsiteX5" fmla="*/ 0 w 2847687"/>
              <a:gd name="connsiteY5" fmla="*/ 633249 h 633249"/>
              <a:gd name="connsiteX6" fmla="*/ 661 w 2847687"/>
              <a:gd name="connsiteY6" fmla="*/ 306427 h 633249"/>
              <a:gd name="connsiteX7" fmla="*/ 0 w 2847687"/>
              <a:gd name="connsiteY7" fmla="*/ 0 h 633249"/>
              <a:gd name="connsiteX0" fmla="*/ 0 w 2854900"/>
              <a:gd name="connsiteY0" fmla="*/ 0 h 633249"/>
              <a:gd name="connsiteX1" fmla="*/ 2837290 w 2854900"/>
              <a:gd name="connsiteY1" fmla="*/ 0 h 633249"/>
              <a:gd name="connsiteX2" fmla="*/ 2839964 w 2854900"/>
              <a:gd name="connsiteY2" fmla="*/ 156300 h 633249"/>
              <a:gd name="connsiteX3" fmla="*/ 2847665 w 2854900"/>
              <a:gd name="connsiteY3" fmla="*/ 388318 h 633249"/>
              <a:gd name="connsiteX4" fmla="*/ 2854900 w 2854900"/>
              <a:gd name="connsiteY4" fmla="*/ 633249 h 633249"/>
              <a:gd name="connsiteX5" fmla="*/ 0 w 2854900"/>
              <a:gd name="connsiteY5" fmla="*/ 633249 h 633249"/>
              <a:gd name="connsiteX6" fmla="*/ 661 w 2854900"/>
              <a:gd name="connsiteY6" fmla="*/ 306427 h 633249"/>
              <a:gd name="connsiteX7" fmla="*/ 0 w 2854900"/>
              <a:gd name="connsiteY7" fmla="*/ 0 h 63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54900" h="633249">
                <a:moveTo>
                  <a:pt x="0" y="0"/>
                </a:moveTo>
                <a:lnTo>
                  <a:pt x="2837290" y="0"/>
                </a:lnTo>
                <a:cubicBezTo>
                  <a:pt x="2838181" y="52100"/>
                  <a:pt x="2839073" y="104200"/>
                  <a:pt x="2839964" y="156300"/>
                </a:cubicBezTo>
                <a:cubicBezTo>
                  <a:pt x="2841693" y="221020"/>
                  <a:pt x="2848111" y="308827"/>
                  <a:pt x="2847665" y="388318"/>
                </a:cubicBezTo>
                <a:cubicBezTo>
                  <a:pt x="2847219" y="467809"/>
                  <a:pt x="2849681" y="279514"/>
                  <a:pt x="2854900" y="633249"/>
                </a:cubicBezTo>
                <a:lnTo>
                  <a:pt x="0" y="633249"/>
                </a:lnTo>
                <a:cubicBezTo>
                  <a:pt x="220" y="524308"/>
                  <a:pt x="441" y="415368"/>
                  <a:pt x="661" y="306427"/>
                </a:cubicBezTo>
                <a:cubicBezTo>
                  <a:pt x="441" y="204285"/>
                  <a:pt x="220" y="102142"/>
                  <a:pt x="0" y="0"/>
                </a:cubicBez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AllSalesByRegion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47F8B75-824A-48E6-9C20-00FE5444DAB4}"/>
              </a:ext>
            </a:extLst>
          </p:cNvPr>
          <p:cNvCxnSpPr>
            <a:cxnSpLocks/>
            <a:stCxn id="114" idx="4"/>
            <a:endCxn id="98" idx="7"/>
          </p:cNvCxnSpPr>
          <p:nvPr/>
        </p:nvCxnSpPr>
        <p:spPr>
          <a:xfrm rot="10800000" flipH="1">
            <a:off x="4240019" y="4100080"/>
            <a:ext cx="877252" cy="195021"/>
          </a:xfrm>
          <a:prstGeom prst="bentConnector5">
            <a:avLst>
              <a:gd name="adj1" fmla="val 55638"/>
              <a:gd name="adj2" fmla="val 98701"/>
              <a:gd name="adj3" fmla="val 8098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4" name="Cylinder 4">
            <a:extLst>
              <a:ext uri="{FF2B5EF4-FFF2-40B4-BE49-F238E27FC236}">
                <a16:creationId xmlns:a16="http://schemas.microsoft.com/office/drawing/2014/main" id="{D5FDFAD8-7571-44A6-8DA6-7F1880211C18}"/>
              </a:ext>
            </a:extLst>
          </p:cNvPr>
          <p:cNvSpPr/>
          <p:nvPr/>
        </p:nvSpPr>
        <p:spPr>
          <a:xfrm>
            <a:off x="9635160" y="5458312"/>
            <a:ext cx="1732745" cy="869920"/>
          </a:xfrm>
          <a:custGeom>
            <a:avLst/>
            <a:gdLst>
              <a:gd name="connsiteX0" fmla="*/ 0 w 3486150"/>
              <a:gd name="connsiteY0" fmla="*/ 271463 h 2171700"/>
              <a:gd name="connsiteX1" fmla="*/ 1743075 w 3486150"/>
              <a:gd name="connsiteY1" fmla="*/ 542926 h 2171700"/>
              <a:gd name="connsiteX2" fmla="*/ 3486150 w 3486150"/>
              <a:gd name="connsiteY2" fmla="*/ 271463 h 2171700"/>
              <a:gd name="connsiteX3" fmla="*/ 3486150 w 3486150"/>
              <a:gd name="connsiteY3" fmla="*/ 1900238 h 2171700"/>
              <a:gd name="connsiteX4" fmla="*/ 1743075 w 3486150"/>
              <a:gd name="connsiteY4" fmla="*/ 2171701 h 2171700"/>
              <a:gd name="connsiteX5" fmla="*/ 0 w 3486150"/>
              <a:gd name="connsiteY5" fmla="*/ 1900238 h 2171700"/>
              <a:gd name="connsiteX6" fmla="*/ 0 w 3486150"/>
              <a:gd name="connsiteY6" fmla="*/ 271463 h 2171700"/>
              <a:gd name="connsiteX0" fmla="*/ 0 w 3486150"/>
              <a:gd name="connsiteY0" fmla="*/ 271463 h 2171700"/>
              <a:gd name="connsiteX1" fmla="*/ 1743075 w 3486150"/>
              <a:gd name="connsiteY1" fmla="*/ 0 h 2171700"/>
              <a:gd name="connsiteX2" fmla="*/ 3486150 w 3486150"/>
              <a:gd name="connsiteY2" fmla="*/ 271463 h 2171700"/>
              <a:gd name="connsiteX3" fmla="*/ 1743075 w 3486150"/>
              <a:gd name="connsiteY3" fmla="*/ 542926 h 2171700"/>
              <a:gd name="connsiteX4" fmla="*/ 0 w 3486150"/>
              <a:gd name="connsiteY4" fmla="*/ 271463 h 2171700"/>
              <a:gd name="connsiteX0" fmla="*/ 3486150 w 3486150"/>
              <a:gd name="connsiteY0" fmla="*/ 271463 h 2171700"/>
              <a:gd name="connsiteX1" fmla="*/ 1743075 w 3486150"/>
              <a:gd name="connsiteY1" fmla="*/ 542926 h 2171700"/>
              <a:gd name="connsiteX2" fmla="*/ 0 w 3486150"/>
              <a:gd name="connsiteY2" fmla="*/ 271463 h 2171700"/>
              <a:gd name="connsiteX3" fmla="*/ 1743075 w 3486150"/>
              <a:gd name="connsiteY3" fmla="*/ 0 h 2171700"/>
              <a:gd name="connsiteX4" fmla="*/ 3486150 w 3486150"/>
              <a:gd name="connsiteY4" fmla="*/ 271463 h 2171700"/>
              <a:gd name="connsiteX5" fmla="*/ 3486150 w 3486150"/>
              <a:gd name="connsiteY5" fmla="*/ 1900238 h 2171700"/>
              <a:gd name="connsiteX6" fmla="*/ 1743075 w 3486150"/>
              <a:gd name="connsiteY6" fmla="*/ 2171701 h 2171700"/>
              <a:gd name="connsiteX7" fmla="*/ 0 w 3486150"/>
              <a:gd name="connsiteY7" fmla="*/ 1900238 h 2171700"/>
              <a:gd name="connsiteX8" fmla="*/ 0 w 3486150"/>
              <a:gd name="connsiteY8" fmla="*/ 271463 h 2171700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908 w 3487058"/>
              <a:gd name="connsiteY0" fmla="*/ 271463 h 2171701"/>
              <a:gd name="connsiteX1" fmla="*/ 1743983 w 3487058"/>
              <a:gd name="connsiteY1" fmla="*/ 542926 h 2171701"/>
              <a:gd name="connsiteX2" fmla="*/ 3487058 w 3487058"/>
              <a:gd name="connsiteY2" fmla="*/ 271463 h 2171701"/>
              <a:gd name="connsiteX3" fmla="*/ 3487058 w 3487058"/>
              <a:gd name="connsiteY3" fmla="*/ 1900238 h 2171701"/>
              <a:gd name="connsiteX4" fmla="*/ 1743983 w 3487058"/>
              <a:gd name="connsiteY4" fmla="*/ 2171701 h 2171701"/>
              <a:gd name="connsiteX5" fmla="*/ 908 w 3487058"/>
              <a:gd name="connsiteY5" fmla="*/ 1900238 h 2171701"/>
              <a:gd name="connsiteX6" fmla="*/ 908 w 3487058"/>
              <a:gd name="connsiteY6" fmla="*/ 271463 h 2171701"/>
              <a:gd name="connsiteX0" fmla="*/ 908 w 3487058"/>
              <a:gd name="connsiteY0" fmla="*/ 271463 h 2171701"/>
              <a:gd name="connsiteX1" fmla="*/ 1743983 w 3487058"/>
              <a:gd name="connsiteY1" fmla="*/ 0 h 2171701"/>
              <a:gd name="connsiteX2" fmla="*/ 3487058 w 3487058"/>
              <a:gd name="connsiteY2" fmla="*/ 271463 h 2171701"/>
              <a:gd name="connsiteX3" fmla="*/ 1743983 w 3487058"/>
              <a:gd name="connsiteY3" fmla="*/ 542926 h 2171701"/>
              <a:gd name="connsiteX4" fmla="*/ 908 w 3487058"/>
              <a:gd name="connsiteY4" fmla="*/ 271463 h 2171701"/>
              <a:gd name="connsiteX0" fmla="*/ 3487058 w 3487058"/>
              <a:gd name="connsiteY0" fmla="*/ 271463 h 2171701"/>
              <a:gd name="connsiteX1" fmla="*/ 1743983 w 3487058"/>
              <a:gd name="connsiteY1" fmla="*/ 542926 h 2171701"/>
              <a:gd name="connsiteX2" fmla="*/ 908 w 3487058"/>
              <a:gd name="connsiteY2" fmla="*/ 271463 h 2171701"/>
              <a:gd name="connsiteX3" fmla="*/ 1743983 w 3487058"/>
              <a:gd name="connsiteY3" fmla="*/ 0 h 2171701"/>
              <a:gd name="connsiteX4" fmla="*/ 3487058 w 3487058"/>
              <a:gd name="connsiteY4" fmla="*/ 271463 h 2171701"/>
              <a:gd name="connsiteX5" fmla="*/ 3487058 w 3487058"/>
              <a:gd name="connsiteY5" fmla="*/ 1900238 h 2171701"/>
              <a:gd name="connsiteX6" fmla="*/ 1743983 w 3487058"/>
              <a:gd name="connsiteY6" fmla="*/ 2171701 h 2171701"/>
              <a:gd name="connsiteX7" fmla="*/ 908 w 3487058"/>
              <a:gd name="connsiteY7" fmla="*/ 1900238 h 2171701"/>
              <a:gd name="connsiteX8" fmla="*/ 465 w 3487058"/>
              <a:gd name="connsiteY8" fmla="*/ 1073224 h 2171701"/>
              <a:gd name="connsiteX9" fmla="*/ 908 w 3487058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72 w 3486622"/>
              <a:gd name="connsiteY0" fmla="*/ 271463 h 2171701"/>
              <a:gd name="connsiteX1" fmla="*/ 1743547 w 3486622"/>
              <a:gd name="connsiteY1" fmla="*/ 542926 h 2171701"/>
              <a:gd name="connsiteX2" fmla="*/ 3486622 w 3486622"/>
              <a:gd name="connsiteY2" fmla="*/ 271463 h 2171701"/>
              <a:gd name="connsiteX3" fmla="*/ 3486622 w 3486622"/>
              <a:gd name="connsiteY3" fmla="*/ 1900238 h 2171701"/>
              <a:gd name="connsiteX4" fmla="*/ 1743547 w 3486622"/>
              <a:gd name="connsiteY4" fmla="*/ 2171701 h 2171701"/>
              <a:gd name="connsiteX5" fmla="*/ 472 w 3486622"/>
              <a:gd name="connsiteY5" fmla="*/ 1900238 h 2171701"/>
              <a:gd name="connsiteX6" fmla="*/ 472 w 3486622"/>
              <a:gd name="connsiteY6" fmla="*/ 271463 h 2171701"/>
              <a:gd name="connsiteX0" fmla="*/ 472 w 3486622"/>
              <a:gd name="connsiteY0" fmla="*/ 271463 h 2171701"/>
              <a:gd name="connsiteX1" fmla="*/ 1743547 w 3486622"/>
              <a:gd name="connsiteY1" fmla="*/ 0 h 2171701"/>
              <a:gd name="connsiteX2" fmla="*/ 3486622 w 3486622"/>
              <a:gd name="connsiteY2" fmla="*/ 271463 h 2171701"/>
              <a:gd name="connsiteX3" fmla="*/ 1743547 w 3486622"/>
              <a:gd name="connsiteY3" fmla="*/ 542926 h 2171701"/>
              <a:gd name="connsiteX4" fmla="*/ 472 w 3486622"/>
              <a:gd name="connsiteY4" fmla="*/ 271463 h 2171701"/>
              <a:gd name="connsiteX0" fmla="*/ 3486622 w 3486622"/>
              <a:gd name="connsiteY0" fmla="*/ 271463 h 2171701"/>
              <a:gd name="connsiteX1" fmla="*/ 1743547 w 3486622"/>
              <a:gd name="connsiteY1" fmla="*/ 542926 h 2171701"/>
              <a:gd name="connsiteX2" fmla="*/ 472 w 3486622"/>
              <a:gd name="connsiteY2" fmla="*/ 271463 h 2171701"/>
              <a:gd name="connsiteX3" fmla="*/ 1743547 w 3486622"/>
              <a:gd name="connsiteY3" fmla="*/ 0 h 2171701"/>
              <a:gd name="connsiteX4" fmla="*/ 3486622 w 3486622"/>
              <a:gd name="connsiteY4" fmla="*/ 271463 h 2171701"/>
              <a:gd name="connsiteX5" fmla="*/ 3486622 w 3486622"/>
              <a:gd name="connsiteY5" fmla="*/ 1900238 h 2171701"/>
              <a:gd name="connsiteX6" fmla="*/ 1743547 w 3486622"/>
              <a:gd name="connsiteY6" fmla="*/ 2171701 h 2171701"/>
              <a:gd name="connsiteX7" fmla="*/ 472 w 3486622"/>
              <a:gd name="connsiteY7" fmla="*/ 1900238 h 2171701"/>
              <a:gd name="connsiteX8" fmla="*/ 29 w 3486622"/>
              <a:gd name="connsiteY8" fmla="*/ 1073224 h 2171701"/>
              <a:gd name="connsiteX9" fmla="*/ 472 w 3486622"/>
              <a:gd name="connsiteY9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0594 w 3617186"/>
              <a:gd name="connsiteY10" fmla="*/ 706401 h 2171701"/>
              <a:gd name="connsiteX11" fmla="*/ 131036 w 3617186"/>
              <a:gd name="connsiteY11" fmla="*/ 271463 h 217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17186" h="2171701" stroke="0" extrusionOk="0">
                <a:moveTo>
                  <a:pt x="131036" y="271463"/>
                </a:moveTo>
                <a:cubicBezTo>
                  <a:pt x="131036" y="421388"/>
                  <a:pt x="911437" y="542926"/>
                  <a:pt x="1874111" y="542926"/>
                </a:cubicBezTo>
                <a:cubicBezTo>
                  <a:pt x="2836785" y="542926"/>
                  <a:pt x="3617186" y="421388"/>
                  <a:pt x="3617186" y="271463"/>
                </a:cubicBezTo>
                <a:lnTo>
                  <a:pt x="3617186" y="1900238"/>
                </a:lnTo>
                <a:cubicBezTo>
                  <a:pt x="3617186" y="2050163"/>
                  <a:pt x="2836785" y="2171701"/>
                  <a:pt x="1874111" y="2171701"/>
                </a:cubicBezTo>
                <a:cubicBezTo>
                  <a:pt x="911437" y="2171701"/>
                  <a:pt x="253310" y="2050163"/>
                  <a:pt x="131036" y="1900238"/>
                </a:cubicBezTo>
                <a:lnTo>
                  <a:pt x="131036" y="271463"/>
                </a:lnTo>
                <a:close/>
              </a:path>
              <a:path w="3617186" h="2171701" fill="lighten" stroke="0" extrusionOk="0">
                <a:moveTo>
                  <a:pt x="131036" y="271463"/>
                </a:moveTo>
                <a:cubicBezTo>
                  <a:pt x="131036" y="121538"/>
                  <a:pt x="911437" y="0"/>
                  <a:pt x="1874111" y="0"/>
                </a:cubicBezTo>
                <a:cubicBezTo>
                  <a:pt x="2836785" y="0"/>
                  <a:pt x="3617186" y="121538"/>
                  <a:pt x="3617186" y="271463"/>
                </a:cubicBezTo>
                <a:cubicBezTo>
                  <a:pt x="3617186" y="421388"/>
                  <a:pt x="2836785" y="542926"/>
                  <a:pt x="1874111" y="542926"/>
                </a:cubicBezTo>
                <a:cubicBezTo>
                  <a:pt x="911437" y="542926"/>
                  <a:pt x="131036" y="421388"/>
                  <a:pt x="131036" y="271463"/>
                </a:cubicBezTo>
                <a:close/>
              </a:path>
              <a:path w="3617186" h="2171701" fill="none" extrusionOk="0">
                <a:moveTo>
                  <a:pt x="3617186" y="271463"/>
                </a:moveTo>
                <a:cubicBezTo>
                  <a:pt x="3617186" y="421388"/>
                  <a:pt x="2836785" y="542926"/>
                  <a:pt x="1874111" y="542926"/>
                </a:cubicBezTo>
                <a:cubicBezTo>
                  <a:pt x="911437" y="542926"/>
                  <a:pt x="131036" y="421388"/>
                  <a:pt x="131036" y="271463"/>
                </a:cubicBezTo>
                <a:cubicBezTo>
                  <a:pt x="131036" y="121538"/>
                  <a:pt x="911437" y="0"/>
                  <a:pt x="1874111" y="0"/>
                </a:cubicBezTo>
                <a:cubicBezTo>
                  <a:pt x="2836785" y="0"/>
                  <a:pt x="3617186" y="121538"/>
                  <a:pt x="3617186" y="271463"/>
                </a:cubicBezTo>
                <a:lnTo>
                  <a:pt x="3617186" y="1900238"/>
                </a:lnTo>
                <a:cubicBezTo>
                  <a:pt x="3617186" y="2050163"/>
                  <a:pt x="2836785" y="2171701"/>
                  <a:pt x="1874111" y="2171701"/>
                </a:cubicBezTo>
                <a:cubicBezTo>
                  <a:pt x="911437" y="2171701"/>
                  <a:pt x="422508" y="2016864"/>
                  <a:pt x="131036" y="1900238"/>
                </a:cubicBezTo>
                <a:cubicBezTo>
                  <a:pt x="-160436" y="1783612"/>
                  <a:pt x="125352" y="1609781"/>
                  <a:pt x="125278" y="1471945"/>
                </a:cubicBezTo>
                <a:cubicBezTo>
                  <a:pt x="125204" y="1334109"/>
                  <a:pt x="129707" y="1200815"/>
                  <a:pt x="130593" y="1073224"/>
                </a:cubicBezTo>
                <a:cubicBezTo>
                  <a:pt x="131479" y="945633"/>
                  <a:pt x="130520" y="840028"/>
                  <a:pt x="130594" y="706401"/>
                </a:cubicBezTo>
                <a:cubicBezTo>
                  <a:pt x="130668" y="572774"/>
                  <a:pt x="130962" y="343953"/>
                  <a:pt x="131036" y="271463"/>
                </a:cubicBezTo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tbproduct</a:t>
            </a:r>
            <a:endParaRPr lang="en-GB" dirty="0"/>
          </a:p>
        </p:txBody>
      </p:sp>
      <p:sp>
        <p:nvSpPr>
          <p:cNvPr id="145" name="Cylinder 4">
            <a:extLst>
              <a:ext uri="{FF2B5EF4-FFF2-40B4-BE49-F238E27FC236}">
                <a16:creationId xmlns:a16="http://schemas.microsoft.com/office/drawing/2014/main" id="{8D273A5B-3D96-4D57-BB07-ABD2135574B2}"/>
              </a:ext>
            </a:extLst>
          </p:cNvPr>
          <p:cNvSpPr/>
          <p:nvPr/>
        </p:nvSpPr>
        <p:spPr>
          <a:xfrm>
            <a:off x="9647177" y="4503829"/>
            <a:ext cx="1732745" cy="869920"/>
          </a:xfrm>
          <a:custGeom>
            <a:avLst/>
            <a:gdLst>
              <a:gd name="connsiteX0" fmla="*/ 0 w 3486150"/>
              <a:gd name="connsiteY0" fmla="*/ 271463 h 2171700"/>
              <a:gd name="connsiteX1" fmla="*/ 1743075 w 3486150"/>
              <a:gd name="connsiteY1" fmla="*/ 542926 h 2171700"/>
              <a:gd name="connsiteX2" fmla="*/ 3486150 w 3486150"/>
              <a:gd name="connsiteY2" fmla="*/ 271463 h 2171700"/>
              <a:gd name="connsiteX3" fmla="*/ 3486150 w 3486150"/>
              <a:gd name="connsiteY3" fmla="*/ 1900238 h 2171700"/>
              <a:gd name="connsiteX4" fmla="*/ 1743075 w 3486150"/>
              <a:gd name="connsiteY4" fmla="*/ 2171701 h 2171700"/>
              <a:gd name="connsiteX5" fmla="*/ 0 w 3486150"/>
              <a:gd name="connsiteY5" fmla="*/ 1900238 h 2171700"/>
              <a:gd name="connsiteX6" fmla="*/ 0 w 3486150"/>
              <a:gd name="connsiteY6" fmla="*/ 271463 h 2171700"/>
              <a:gd name="connsiteX0" fmla="*/ 0 w 3486150"/>
              <a:gd name="connsiteY0" fmla="*/ 271463 h 2171700"/>
              <a:gd name="connsiteX1" fmla="*/ 1743075 w 3486150"/>
              <a:gd name="connsiteY1" fmla="*/ 0 h 2171700"/>
              <a:gd name="connsiteX2" fmla="*/ 3486150 w 3486150"/>
              <a:gd name="connsiteY2" fmla="*/ 271463 h 2171700"/>
              <a:gd name="connsiteX3" fmla="*/ 1743075 w 3486150"/>
              <a:gd name="connsiteY3" fmla="*/ 542926 h 2171700"/>
              <a:gd name="connsiteX4" fmla="*/ 0 w 3486150"/>
              <a:gd name="connsiteY4" fmla="*/ 271463 h 2171700"/>
              <a:gd name="connsiteX0" fmla="*/ 3486150 w 3486150"/>
              <a:gd name="connsiteY0" fmla="*/ 271463 h 2171700"/>
              <a:gd name="connsiteX1" fmla="*/ 1743075 w 3486150"/>
              <a:gd name="connsiteY1" fmla="*/ 542926 h 2171700"/>
              <a:gd name="connsiteX2" fmla="*/ 0 w 3486150"/>
              <a:gd name="connsiteY2" fmla="*/ 271463 h 2171700"/>
              <a:gd name="connsiteX3" fmla="*/ 1743075 w 3486150"/>
              <a:gd name="connsiteY3" fmla="*/ 0 h 2171700"/>
              <a:gd name="connsiteX4" fmla="*/ 3486150 w 3486150"/>
              <a:gd name="connsiteY4" fmla="*/ 271463 h 2171700"/>
              <a:gd name="connsiteX5" fmla="*/ 3486150 w 3486150"/>
              <a:gd name="connsiteY5" fmla="*/ 1900238 h 2171700"/>
              <a:gd name="connsiteX6" fmla="*/ 1743075 w 3486150"/>
              <a:gd name="connsiteY6" fmla="*/ 2171701 h 2171700"/>
              <a:gd name="connsiteX7" fmla="*/ 0 w 3486150"/>
              <a:gd name="connsiteY7" fmla="*/ 1900238 h 2171700"/>
              <a:gd name="connsiteX8" fmla="*/ 0 w 3486150"/>
              <a:gd name="connsiteY8" fmla="*/ 271463 h 2171700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908 w 3487058"/>
              <a:gd name="connsiteY0" fmla="*/ 271463 h 2171701"/>
              <a:gd name="connsiteX1" fmla="*/ 1743983 w 3487058"/>
              <a:gd name="connsiteY1" fmla="*/ 542926 h 2171701"/>
              <a:gd name="connsiteX2" fmla="*/ 3487058 w 3487058"/>
              <a:gd name="connsiteY2" fmla="*/ 271463 h 2171701"/>
              <a:gd name="connsiteX3" fmla="*/ 3487058 w 3487058"/>
              <a:gd name="connsiteY3" fmla="*/ 1900238 h 2171701"/>
              <a:gd name="connsiteX4" fmla="*/ 1743983 w 3487058"/>
              <a:gd name="connsiteY4" fmla="*/ 2171701 h 2171701"/>
              <a:gd name="connsiteX5" fmla="*/ 908 w 3487058"/>
              <a:gd name="connsiteY5" fmla="*/ 1900238 h 2171701"/>
              <a:gd name="connsiteX6" fmla="*/ 908 w 3487058"/>
              <a:gd name="connsiteY6" fmla="*/ 271463 h 2171701"/>
              <a:gd name="connsiteX0" fmla="*/ 908 w 3487058"/>
              <a:gd name="connsiteY0" fmla="*/ 271463 h 2171701"/>
              <a:gd name="connsiteX1" fmla="*/ 1743983 w 3487058"/>
              <a:gd name="connsiteY1" fmla="*/ 0 h 2171701"/>
              <a:gd name="connsiteX2" fmla="*/ 3487058 w 3487058"/>
              <a:gd name="connsiteY2" fmla="*/ 271463 h 2171701"/>
              <a:gd name="connsiteX3" fmla="*/ 1743983 w 3487058"/>
              <a:gd name="connsiteY3" fmla="*/ 542926 h 2171701"/>
              <a:gd name="connsiteX4" fmla="*/ 908 w 3487058"/>
              <a:gd name="connsiteY4" fmla="*/ 271463 h 2171701"/>
              <a:gd name="connsiteX0" fmla="*/ 3487058 w 3487058"/>
              <a:gd name="connsiteY0" fmla="*/ 271463 h 2171701"/>
              <a:gd name="connsiteX1" fmla="*/ 1743983 w 3487058"/>
              <a:gd name="connsiteY1" fmla="*/ 542926 h 2171701"/>
              <a:gd name="connsiteX2" fmla="*/ 908 w 3487058"/>
              <a:gd name="connsiteY2" fmla="*/ 271463 h 2171701"/>
              <a:gd name="connsiteX3" fmla="*/ 1743983 w 3487058"/>
              <a:gd name="connsiteY3" fmla="*/ 0 h 2171701"/>
              <a:gd name="connsiteX4" fmla="*/ 3487058 w 3487058"/>
              <a:gd name="connsiteY4" fmla="*/ 271463 h 2171701"/>
              <a:gd name="connsiteX5" fmla="*/ 3487058 w 3487058"/>
              <a:gd name="connsiteY5" fmla="*/ 1900238 h 2171701"/>
              <a:gd name="connsiteX6" fmla="*/ 1743983 w 3487058"/>
              <a:gd name="connsiteY6" fmla="*/ 2171701 h 2171701"/>
              <a:gd name="connsiteX7" fmla="*/ 908 w 3487058"/>
              <a:gd name="connsiteY7" fmla="*/ 1900238 h 2171701"/>
              <a:gd name="connsiteX8" fmla="*/ 465 w 3487058"/>
              <a:gd name="connsiteY8" fmla="*/ 1073224 h 2171701"/>
              <a:gd name="connsiteX9" fmla="*/ 908 w 3487058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72 w 3486622"/>
              <a:gd name="connsiteY0" fmla="*/ 271463 h 2171701"/>
              <a:gd name="connsiteX1" fmla="*/ 1743547 w 3486622"/>
              <a:gd name="connsiteY1" fmla="*/ 542926 h 2171701"/>
              <a:gd name="connsiteX2" fmla="*/ 3486622 w 3486622"/>
              <a:gd name="connsiteY2" fmla="*/ 271463 h 2171701"/>
              <a:gd name="connsiteX3" fmla="*/ 3486622 w 3486622"/>
              <a:gd name="connsiteY3" fmla="*/ 1900238 h 2171701"/>
              <a:gd name="connsiteX4" fmla="*/ 1743547 w 3486622"/>
              <a:gd name="connsiteY4" fmla="*/ 2171701 h 2171701"/>
              <a:gd name="connsiteX5" fmla="*/ 472 w 3486622"/>
              <a:gd name="connsiteY5" fmla="*/ 1900238 h 2171701"/>
              <a:gd name="connsiteX6" fmla="*/ 472 w 3486622"/>
              <a:gd name="connsiteY6" fmla="*/ 271463 h 2171701"/>
              <a:gd name="connsiteX0" fmla="*/ 472 w 3486622"/>
              <a:gd name="connsiteY0" fmla="*/ 271463 h 2171701"/>
              <a:gd name="connsiteX1" fmla="*/ 1743547 w 3486622"/>
              <a:gd name="connsiteY1" fmla="*/ 0 h 2171701"/>
              <a:gd name="connsiteX2" fmla="*/ 3486622 w 3486622"/>
              <a:gd name="connsiteY2" fmla="*/ 271463 h 2171701"/>
              <a:gd name="connsiteX3" fmla="*/ 1743547 w 3486622"/>
              <a:gd name="connsiteY3" fmla="*/ 542926 h 2171701"/>
              <a:gd name="connsiteX4" fmla="*/ 472 w 3486622"/>
              <a:gd name="connsiteY4" fmla="*/ 271463 h 2171701"/>
              <a:gd name="connsiteX0" fmla="*/ 3486622 w 3486622"/>
              <a:gd name="connsiteY0" fmla="*/ 271463 h 2171701"/>
              <a:gd name="connsiteX1" fmla="*/ 1743547 w 3486622"/>
              <a:gd name="connsiteY1" fmla="*/ 542926 h 2171701"/>
              <a:gd name="connsiteX2" fmla="*/ 472 w 3486622"/>
              <a:gd name="connsiteY2" fmla="*/ 271463 h 2171701"/>
              <a:gd name="connsiteX3" fmla="*/ 1743547 w 3486622"/>
              <a:gd name="connsiteY3" fmla="*/ 0 h 2171701"/>
              <a:gd name="connsiteX4" fmla="*/ 3486622 w 3486622"/>
              <a:gd name="connsiteY4" fmla="*/ 271463 h 2171701"/>
              <a:gd name="connsiteX5" fmla="*/ 3486622 w 3486622"/>
              <a:gd name="connsiteY5" fmla="*/ 1900238 h 2171701"/>
              <a:gd name="connsiteX6" fmla="*/ 1743547 w 3486622"/>
              <a:gd name="connsiteY6" fmla="*/ 2171701 h 2171701"/>
              <a:gd name="connsiteX7" fmla="*/ 472 w 3486622"/>
              <a:gd name="connsiteY7" fmla="*/ 1900238 h 2171701"/>
              <a:gd name="connsiteX8" fmla="*/ 29 w 3486622"/>
              <a:gd name="connsiteY8" fmla="*/ 1073224 h 2171701"/>
              <a:gd name="connsiteX9" fmla="*/ 472 w 3486622"/>
              <a:gd name="connsiteY9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0594 w 3617186"/>
              <a:gd name="connsiteY10" fmla="*/ 706401 h 2171701"/>
              <a:gd name="connsiteX11" fmla="*/ 131036 w 3617186"/>
              <a:gd name="connsiteY11" fmla="*/ 271463 h 217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17186" h="2171701" stroke="0" extrusionOk="0">
                <a:moveTo>
                  <a:pt x="131036" y="271463"/>
                </a:moveTo>
                <a:cubicBezTo>
                  <a:pt x="131036" y="421388"/>
                  <a:pt x="911437" y="542926"/>
                  <a:pt x="1874111" y="542926"/>
                </a:cubicBezTo>
                <a:cubicBezTo>
                  <a:pt x="2836785" y="542926"/>
                  <a:pt x="3617186" y="421388"/>
                  <a:pt x="3617186" y="271463"/>
                </a:cubicBezTo>
                <a:lnTo>
                  <a:pt x="3617186" y="1900238"/>
                </a:lnTo>
                <a:cubicBezTo>
                  <a:pt x="3617186" y="2050163"/>
                  <a:pt x="2836785" y="2171701"/>
                  <a:pt x="1874111" y="2171701"/>
                </a:cubicBezTo>
                <a:cubicBezTo>
                  <a:pt x="911437" y="2171701"/>
                  <a:pt x="253310" y="2050163"/>
                  <a:pt x="131036" y="1900238"/>
                </a:cubicBezTo>
                <a:lnTo>
                  <a:pt x="131036" y="271463"/>
                </a:lnTo>
                <a:close/>
              </a:path>
              <a:path w="3617186" h="2171701" fill="lighten" stroke="0" extrusionOk="0">
                <a:moveTo>
                  <a:pt x="131036" y="271463"/>
                </a:moveTo>
                <a:cubicBezTo>
                  <a:pt x="131036" y="121538"/>
                  <a:pt x="911437" y="0"/>
                  <a:pt x="1874111" y="0"/>
                </a:cubicBezTo>
                <a:cubicBezTo>
                  <a:pt x="2836785" y="0"/>
                  <a:pt x="3617186" y="121538"/>
                  <a:pt x="3617186" y="271463"/>
                </a:cubicBezTo>
                <a:cubicBezTo>
                  <a:pt x="3617186" y="421388"/>
                  <a:pt x="2836785" y="542926"/>
                  <a:pt x="1874111" y="542926"/>
                </a:cubicBezTo>
                <a:cubicBezTo>
                  <a:pt x="911437" y="542926"/>
                  <a:pt x="131036" y="421388"/>
                  <a:pt x="131036" y="271463"/>
                </a:cubicBezTo>
                <a:close/>
              </a:path>
              <a:path w="3617186" h="2171701" fill="none" extrusionOk="0">
                <a:moveTo>
                  <a:pt x="3617186" y="271463"/>
                </a:moveTo>
                <a:cubicBezTo>
                  <a:pt x="3617186" y="421388"/>
                  <a:pt x="2836785" y="542926"/>
                  <a:pt x="1874111" y="542926"/>
                </a:cubicBezTo>
                <a:cubicBezTo>
                  <a:pt x="911437" y="542926"/>
                  <a:pt x="131036" y="421388"/>
                  <a:pt x="131036" y="271463"/>
                </a:cubicBezTo>
                <a:cubicBezTo>
                  <a:pt x="131036" y="121538"/>
                  <a:pt x="911437" y="0"/>
                  <a:pt x="1874111" y="0"/>
                </a:cubicBezTo>
                <a:cubicBezTo>
                  <a:pt x="2836785" y="0"/>
                  <a:pt x="3617186" y="121538"/>
                  <a:pt x="3617186" y="271463"/>
                </a:cubicBezTo>
                <a:lnTo>
                  <a:pt x="3617186" y="1900238"/>
                </a:lnTo>
                <a:cubicBezTo>
                  <a:pt x="3617186" y="2050163"/>
                  <a:pt x="2836785" y="2171701"/>
                  <a:pt x="1874111" y="2171701"/>
                </a:cubicBezTo>
                <a:cubicBezTo>
                  <a:pt x="911437" y="2171701"/>
                  <a:pt x="422508" y="2016864"/>
                  <a:pt x="131036" y="1900238"/>
                </a:cubicBezTo>
                <a:cubicBezTo>
                  <a:pt x="-160436" y="1783612"/>
                  <a:pt x="125352" y="1609781"/>
                  <a:pt x="125278" y="1471945"/>
                </a:cubicBezTo>
                <a:cubicBezTo>
                  <a:pt x="125204" y="1334109"/>
                  <a:pt x="129707" y="1200815"/>
                  <a:pt x="130593" y="1073224"/>
                </a:cubicBezTo>
                <a:cubicBezTo>
                  <a:pt x="131479" y="945633"/>
                  <a:pt x="130520" y="840028"/>
                  <a:pt x="130594" y="706401"/>
                </a:cubicBezTo>
                <a:cubicBezTo>
                  <a:pt x="130668" y="572774"/>
                  <a:pt x="130962" y="343953"/>
                  <a:pt x="131036" y="271463"/>
                </a:cubicBezTo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tbstore</a:t>
            </a:r>
            <a:endParaRPr lang="en-GB" dirty="0"/>
          </a:p>
        </p:txBody>
      </p:sp>
      <p:sp>
        <p:nvSpPr>
          <p:cNvPr id="147" name="Cylinder 4">
            <a:extLst>
              <a:ext uri="{FF2B5EF4-FFF2-40B4-BE49-F238E27FC236}">
                <a16:creationId xmlns:a16="http://schemas.microsoft.com/office/drawing/2014/main" id="{6C0A2D09-0F64-45BC-A80A-D95205C94820}"/>
              </a:ext>
            </a:extLst>
          </p:cNvPr>
          <p:cNvSpPr/>
          <p:nvPr/>
        </p:nvSpPr>
        <p:spPr>
          <a:xfrm>
            <a:off x="9635161" y="2679426"/>
            <a:ext cx="1732745" cy="869920"/>
          </a:xfrm>
          <a:custGeom>
            <a:avLst/>
            <a:gdLst>
              <a:gd name="connsiteX0" fmla="*/ 0 w 3486150"/>
              <a:gd name="connsiteY0" fmla="*/ 271463 h 2171700"/>
              <a:gd name="connsiteX1" fmla="*/ 1743075 w 3486150"/>
              <a:gd name="connsiteY1" fmla="*/ 542926 h 2171700"/>
              <a:gd name="connsiteX2" fmla="*/ 3486150 w 3486150"/>
              <a:gd name="connsiteY2" fmla="*/ 271463 h 2171700"/>
              <a:gd name="connsiteX3" fmla="*/ 3486150 w 3486150"/>
              <a:gd name="connsiteY3" fmla="*/ 1900238 h 2171700"/>
              <a:gd name="connsiteX4" fmla="*/ 1743075 w 3486150"/>
              <a:gd name="connsiteY4" fmla="*/ 2171701 h 2171700"/>
              <a:gd name="connsiteX5" fmla="*/ 0 w 3486150"/>
              <a:gd name="connsiteY5" fmla="*/ 1900238 h 2171700"/>
              <a:gd name="connsiteX6" fmla="*/ 0 w 3486150"/>
              <a:gd name="connsiteY6" fmla="*/ 271463 h 2171700"/>
              <a:gd name="connsiteX0" fmla="*/ 0 w 3486150"/>
              <a:gd name="connsiteY0" fmla="*/ 271463 h 2171700"/>
              <a:gd name="connsiteX1" fmla="*/ 1743075 w 3486150"/>
              <a:gd name="connsiteY1" fmla="*/ 0 h 2171700"/>
              <a:gd name="connsiteX2" fmla="*/ 3486150 w 3486150"/>
              <a:gd name="connsiteY2" fmla="*/ 271463 h 2171700"/>
              <a:gd name="connsiteX3" fmla="*/ 1743075 w 3486150"/>
              <a:gd name="connsiteY3" fmla="*/ 542926 h 2171700"/>
              <a:gd name="connsiteX4" fmla="*/ 0 w 3486150"/>
              <a:gd name="connsiteY4" fmla="*/ 271463 h 2171700"/>
              <a:gd name="connsiteX0" fmla="*/ 3486150 w 3486150"/>
              <a:gd name="connsiteY0" fmla="*/ 271463 h 2171700"/>
              <a:gd name="connsiteX1" fmla="*/ 1743075 w 3486150"/>
              <a:gd name="connsiteY1" fmla="*/ 542926 h 2171700"/>
              <a:gd name="connsiteX2" fmla="*/ 0 w 3486150"/>
              <a:gd name="connsiteY2" fmla="*/ 271463 h 2171700"/>
              <a:gd name="connsiteX3" fmla="*/ 1743075 w 3486150"/>
              <a:gd name="connsiteY3" fmla="*/ 0 h 2171700"/>
              <a:gd name="connsiteX4" fmla="*/ 3486150 w 3486150"/>
              <a:gd name="connsiteY4" fmla="*/ 271463 h 2171700"/>
              <a:gd name="connsiteX5" fmla="*/ 3486150 w 3486150"/>
              <a:gd name="connsiteY5" fmla="*/ 1900238 h 2171700"/>
              <a:gd name="connsiteX6" fmla="*/ 1743075 w 3486150"/>
              <a:gd name="connsiteY6" fmla="*/ 2171701 h 2171700"/>
              <a:gd name="connsiteX7" fmla="*/ 0 w 3486150"/>
              <a:gd name="connsiteY7" fmla="*/ 1900238 h 2171700"/>
              <a:gd name="connsiteX8" fmla="*/ 0 w 3486150"/>
              <a:gd name="connsiteY8" fmla="*/ 271463 h 2171700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908 w 3487058"/>
              <a:gd name="connsiteY0" fmla="*/ 271463 h 2171701"/>
              <a:gd name="connsiteX1" fmla="*/ 1743983 w 3487058"/>
              <a:gd name="connsiteY1" fmla="*/ 542926 h 2171701"/>
              <a:gd name="connsiteX2" fmla="*/ 3487058 w 3487058"/>
              <a:gd name="connsiteY2" fmla="*/ 271463 h 2171701"/>
              <a:gd name="connsiteX3" fmla="*/ 3487058 w 3487058"/>
              <a:gd name="connsiteY3" fmla="*/ 1900238 h 2171701"/>
              <a:gd name="connsiteX4" fmla="*/ 1743983 w 3487058"/>
              <a:gd name="connsiteY4" fmla="*/ 2171701 h 2171701"/>
              <a:gd name="connsiteX5" fmla="*/ 908 w 3487058"/>
              <a:gd name="connsiteY5" fmla="*/ 1900238 h 2171701"/>
              <a:gd name="connsiteX6" fmla="*/ 908 w 3487058"/>
              <a:gd name="connsiteY6" fmla="*/ 271463 h 2171701"/>
              <a:gd name="connsiteX0" fmla="*/ 908 w 3487058"/>
              <a:gd name="connsiteY0" fmla="*/ 271463 h 2171701"/>
              <a:gd name="connsiteX1" fmla="*/ 1743983 w 3487058"/>
              <a:gd name="connsiteY1" fmla="*/ 0 h 2171701"/>
              <a:gd name="connsiteX2" fmla="*/ 3487058 w 3487058"/>
              <a:gd name="connsiteY2" fmla="*/ 271463 h 2171701"/>
              <a:gd name="connsiteX3" fmla="*/ 1743983 w 3487058"/>
              <a:gd name="connsiteY3" fmla="*/ 542926 h 2171701"/>
              <a:gd name="connsiteX4" fmla="*/ 908 w 3487058"/>
              <a:gd name="connsiteY4" fmla="*/ 271463 h 2171701"/>
              <a:gd name="connsiteX0" fmla="*/ 3487058 w 3487058"/>
              <a:gd name="connsiteY0" fmla="*/ 271463 h 2171701"/>
              <a:gd name="connsiteX1" fmla="*/ 1743983 w 3487058"/>
              <a:gd name="connsiteY1" fmla="*/ 542926 h 2171701"/>
              <a:gd name="connsiteX2" fmla="*/ 908 w 3487058"/>
              <a:gd name="connsiteY2" fmla="*/ 271463 h 2171701"/>
              <a:gd name="connsiteX3" fmla="*/ 1743983 w 3487058"/>
              <a:gd name="connsiteY3" fmla="*/ 0 h 2171701"/>
              <a:gd name="connsiteX4" fmla="*/ 3487058 w 3487058"/>
              <a:gd name="connsiteY4" fmla="*/ 271463 h 2171701"/>
              <a:gd name="connsiteX5" fmla="*/ 3487058 w 3487058"/>
              <a:gd name="connsiteY5" fmla="*/ 1900238 h 2171701"/>
              <a:gd name="connsiteX6" fmla="*/ 1743983 w 3487058"/>
              <a:gd name="connsiteY6" fmla="*/ 2171701 h 2171701"/>
              <a:gd name="connsiteX7" fmla="*/ 908 w 3487058"/>
              <a:gd name="connsiteY7" fmla="*/ 1900238 h 2171701"/>
              <a:gd name="connsiteX8" fmla="*/ 465 w 3487058"/>
              <a:gd name="connsiteY8" fmla="*/ 1073224 h 2171701"/>
              <a:gd name="connsiteX9" fmla="*/ 908 w 3487058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72 w 3486622"/>
              <a:gd name="connsiteY0" fmla="*/ 271463 h 2171701"/>
              <a:gd name="connsiteX1" fmla="*/ 1743547 w 3486622"/>
              <a:gd name="connsiteY1" fmla="*/ 542926 h 2171701"/>
              <a:gd name="connsiteX2" fmla="*/ 3486622 w 3486622"/>
              <a:gd name="connsiteY2" fmla="*/ 271463 h 2171701"/>
              <a:gd name="connsiteX3" fmla="*/ 3486622 w 3486622"/>
              <a:gd name="connsiteY3" fmla="*/ 1900238 h 2171701"/>
              <a:gd name="connsiteX4" fmla="*/ 1743547 w 3486622"/>
              <a:gd name="connsiteY4" fmla="*/ 2171701 h 2171701"/>
              <a:gd name="connsiteX5" fmla="*/ 472 w 3486622"/>
              <a:gd name="connsiteY5" fmla="*/ 1900238 h 2171701"/>
              <a:gd name="connsiteX6" fmla="*/ 472 w 3486622"/>
              <a:gd name="connsiteY6" fmla="*/ 271463 h 2171701"/>
              <a:gd name="connsiteX0" fmla="*/ 472 w 3486622"/>
              <a:gd name="connsiteY0" fmla="*/ 271463 h 2171701"/>
              <a:gd name="connsiteX1" fmla="*/ 1743547 w 3486622"/>
              <a:gd name="connsiteY1" fmla="*/ 0 h 2171701"/>
              <a:gd name="connsiteX2" fmla="*/ 3486622 w 3486622"/>
              <a:gd name="connsiteY2" fmla="*/ 271463 h 2171701"/>
              <a:gd name="connsiteX3" fmla="*/ 1743547 w 3486622"/>
              <a:gd name="connsiteY3" fmla="*/ 542926 h 2171701"/>
              <a:gd name="connsiteX4" fmla="*/ 472 w 3486622"/>
              <a:gd name="connsiteY4" fmla="*/ 271463 h 2171701"/>
              <a:gd name="connsiteX0" fmla="*/ 3486622 w 3486622"/>
              <a:gd name="connsiteY0" fmla="*/ 271463 h 2171701"/>
              <a:gd name="connsiteX1" fmla="*/ 1743547 w 3486622"/>
              <a:gd name="connsiteY1" fmla="*/ 542926 h 2171701"/>
              <a:gd name="connsiteX2" fmla="*/ 472 w 3486622"/>
              <a:gd name="connsiteY2" fmla="*/ 271463 h 2171701"/>
              <a:gd name="connsiteX3" fmla="*/ 1743547 w 3486622"/>
              <a:gd name="connsiteY3" fmla="*/ 0 h 2171701"/>
              <a:gd name="connsiteX4" fmla="*/ 3486622 w 3486622"/>
              <a:gd name="connsiteY4" fmla="*/ 271463 h 2171701"/>
              <a:gd name="connsiteX5" fmla="*/ 3486622 w 3486622"/>
              <a:gd name="connsiteY5" fmla="*/ 1900238 h 2171701"/>
              <a:gd name="connsiteX6" fmla="*/ 1743547 w 3486622"/>
              <a:gd name="connsiteY6" fmla="*/ 2171701 h 2171701"/>
              <a:gd name="connsiteX7" fmla="*/ 472 w 3486622"/>
              <a:gd name="connsiteY7" fmla="*/ 1900238 h 2171701"/>
              <a:gd name="connsiteX8" fmla="*/ 29 w 3486622"/>
              <a:gd name="connsiteY8" fmla="*/ 1073224 h 2171701"/>
              <a:gd name="connsiteX9" fmla="*/ 472 w 3486622"/>
              <a:gd name="connsiteY9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0594 w 3617186"/>
              <a:gd name="connsiteY10" fmla="*/ 706401 h 2171701"/>
              <a:gd name="connsiteX11" fmla="*/ 131036 w 3617186"/>
              <a:gd name="connsiteY11" fmla="*/ 271463 h 217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17186" h="2171701" stroke="0" extrusionOk="0">
                <a:moveTo>
                  <a:pt x="131036" y="271463"/>
                </a:moveTo>
                <a:cubicBezTo>
                  <a:pt x="131036" y="421388"/>
                  <a:pt x="911437" y="542926"/>
                  <a:pt x="1874111" y="542926"/>
                </a:cubicBezTo>
                <a:cubicBezTo>
                  <a:pt x="2836785" y="542926"/>
                  <a:pt x="3617186" y="421388"/>
                  <a:pt x="3617186" y="271463"/>
                </a:cubicBezTo>
                <a:lnTo>
                  <a:pt x="3617186" y="1900238"/>
                </a:lnTo>
                <a:cubicBezTo>
                  <a:pt x="3617186" y="2050163"/>
                  <a:pt x="2836785" y="2171701"/>
                  <a:pt x="1874111" y="2171701"/>
                </a:cubicBezTo>
                <a:cubicBezTo>
                  <a:pt x="911437" y="2171701"/>
                  <a:pt x="253310" y="2050163"/>
                  <a:pt x="131036" y="1900238"/>
                </a:cubicBezTo>
                <a:lnTo>
                  <a:pt x="131036" y="271463"/>
                </a:lnTo>
                <a:close/>
              </a:path>
              <a:path w="3617186" h="2171701" fill="lighten" stroke="0" extrusionOk="0">
                <a:moveTo>
                  <a:pt x="131036" y="271463"/>
                </a:moveTo>
                <a:cubicBezTo>
                  <a:pt x="131036" y="121538"/>
                  <a:pt x="911437" y="0"/>
                  <a:pt x="1874111" y="0"/>
                </a:cubicBezTo>
                <a:cubicBezTo>
                  <a:pt x="2836785" y="0"/>
                  <a:pt x="3617186" y="121538"/>
                  <a:pt x="3617186" y="271463"/>
                </a:cubicBezTo>
                <a:cubicBezTo>
                  <a:pt x="3617186" y="421388"/>
                  <a:pt x="2836785" y="542926"/>
                  <a:pt x="1874111" y="542926"/>
                </a:cubicBezTo>
                <a:cubicBezTo>
                  <a:pt x="911437" y="542926"/>
                  <a:pt x="131036" y="421388"/>
                  <a:pt x="131036" y="271463"/>
                </a:cubicBezTo>
                <a:close/>
              </a:path>
              <a:path w="3617186" h="2171701" fill="none" extrusionOk="0">
                <a:moveTo>
                  <a:pt x="3617186" y="271463"/>
                </a:moveTo>
                <a:cubicBezTo>
                  <a:pt x="3617186" y="421388"/>
                  <a:pt x="2836785" y="542926"/>
                  <a:pt x="1874111" y="542926"/>
                </a:cubicBezTo>
                <a:cubicBezTo>
                  <a:pt x="911437" y="542926"/>
                  <a:pt x="131036" y="421388"/>
                  <a:pt x="131036" y="271463"/>
                </a:cubicBezTo>
                <a:cubicBezTo>
                  <a:pt x="131036" y="121538"/>
                  <a:pt x="911437" y="0"/>
                  <a:pt x="1874111" y="0"/>
                </a:cubicBezTo>
                <a:cubicBezTo>
                  <a:pt x="2836785" y="0"/>
                  <a:pt x="3617186" y="121538"/>
                  <a:pt x="3617186" y="271463"/>
                </a:cubicBezTo>
                <a:lnTo>
                  <a:pt x="3617186" y="1900238"/>
                </a:lnTo>
                <a:cubicBezTo>
                  <a:pt x="3617186" y="2050163"/>
                  <a:pt x="2836785" y="2171701"/>
                  <a:pt x="1874111" y="2171701"/>
                </a:cubicBezTo>
                <a:cubicBezTo>
                  <a:pt x="911437" y="2171701"/>
                  <a:pt x="422508" y="2016864"/>
                  <a:pt x="131036" y="1900238"/>
                </a:cubicBezTo>
                <a:cubicBezTo>
                  <a:pt x="-160436" y="1783612"/>
                  <a:pt x="125352" y="1609781"/>
                  <a:pt x="125278" y="1471945"/>
                </a:cubicBezTo>
                <a:cubicBezTo>
                  <a:pt x="125204" y="1334109"/>
                  <a:pt x="129707" y="1200815"/>
                  <a:pt x="130593" y="1073224"/>
                </a:cubicBezTo>
                <a:cubicBezTo>
                  <a:pt x="131479" y="945633"/>
                  <a:pt x="130520" y="840028"/>
                  <a:pt x="130594" y="706401"/>
                </a:cubicBezTo>
                <a:cubicBezTo>
                  <a:pt x="130668" y="572774"/>
                  <a:pt x="130962" y="343953"/>
                  <a:pt x="131036" y="271463"/>
                </a:cubicBezTo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tbsale</a:t>
            </a:r>
            <a:endParaRPr lang="en-GB" dirty="0"/>
          </a:p>
        </p:txBody>
      </p:sp>
      <p:sp>
        <p:nvSpPr>
          <p:cNvPr id="148" name="Cylinder 4">
            <a:extLst>
              <a:ext uri="{FF2B5EF4-FFF2-40B4-BE49-F238E27FC236}">
                <a16:creationId xmlns:a16="http://schemas.microsoft.com/office/drawing/2014/main" id="{C53D3CDB-96E1-4F98-873F-2526D7800B91}"/>
              </a:ext>
            </a:extLst>
          </p:cNvPr>
          <p:cNvSpPr/>
          <p:nvPr/>
        </p:nvSpPr>
        <p:spPr>
          <a:xfrm>
            <a:off x="9647178" y="3589720"/>
            <a:ext cx="1732745" cy="869920"/>
          </a:xfrm>
          <a:custGeom>
            <a:avLst/>
            <a:gdLst>
              <a:gd name="connsiteX0" fmla="*/ 0 w 3486150"/>
              <a:gd name="connsiteY0" fmla="*/ 271463 h 2171700"/>
              <a:gd name="connsiteX1" fmla="*/ 1743075 w 3486150"/>
              <a:gd name="connsiteY1" fmla="*/ 542926 h 2171700"/>
              <a:gd name="connsiteX2" fmla="*/ 3486150 w 3486150"/>
              <a:gd name="connsiteY2" fmla="*/ 271463 h 2171700"/>
              <a:gd name="connsiteX3" fmla="*/ 3486150 w 3486150"/>
              <a:gd name="connsiteY3" fmla="*/ 1900238 h 2171700"/>
              <a:gd name="connsiteX4" fmla="*/ 1743075 w 3486150"/>
              <a:gd name="connsiteY4" fmla="*/ 2171701 h 2171700"/>
              <a:gd name="connsiteX5" fmla="*/ 0 w 3486150"/>
              <a:gd name="connsiteY5" fmla="*/ 1900238 h 2171700"/>
              <a:gd name="connsiteX6" fmla="*/ 0 w 3486150"/>
              <a:gd name="connsiteY6" fmla="*/ 271463 h 2171700"/>
              <a:gd name="connsiteX0" fmla="*/ 0 w 3486150"/>
              <a:gd name="connsiteY0" fmla="*/ 271463 h 2171700"/>
              <a:gd name="connsiteX1" fmla="*/ 1743075 w 3486150"/>
              <a:gd name="connsiteY1" fmla="*/ 0 h 2171700"/>
              <a:gd name="connsiteX2" fmla="*/ 3486150 w 3486150"/>
              <a:gd name="connsiteY2" fmla="*/ 271463 h 2171700"/>
              <a:gd name="connsiteX3" fmla="*/ 1743075 w 3486150"/>
              <a:gd name="connsiteY3" fmla="*/ 542926 h 2171700"/>
              <a:gd name="connsiteX4" fmla="*/ 0 w 3486150"/>
              <a:gd name="connsiteY4" fmla="*/ 271463 h 2171700"/>
              <a:gd name="connsiteX0" fmla="*/ 3486150 w 3486150"/>
              <a:gd name="connsiteY0" fmla="*/ 271463 h 2171700"/>
              <a:gd name="connsiteX1" fmla="*/ 1743075 w 3486150"/>
              <a:gd name="connsiteY1" fmla="*/ 542926 h 2171700"/>
              <a:gd name="connsiteX2" fmla="*/ 0 w 3486150"/>
              <a:gd name="connsiteY2" fmla="*/ 271463 h 2171700"/>
              <a:gd name="connsiteX3" fmla="*/ 1743075 w 3486150"/>
              <a:gd name="connsiteY3" fmla="*/ 0 h 2171700"/>
              <a:gd name="connsiteX4" fmla="*/ 3486150 w 3486150"/>
              <a:gd name="connsiteY4" fmla="*/ 271463 h 2171700"/>
              <a:gd name="connsiteX5" fmla="*/ 3486150 w 3486150"/>
              <a:gd name="connsiteY5" fmla="*/ 1900238 h 2171700"/>
              <a:gd name="connsiteX6" fmla="*/ 1743075 w 3486150"/>
              <a:gd name="connsiteY6" fmla="*/ 2171701 h 2171700"/>
              <a:gd name="connsiteX7" fmla="*/ 0 w 3486150"/>
              <a:gd name="connsiteY7" fmla="*/ 1900238 h 2171700"/>
              <a:gd name="connsiteX8" fmla="*/ 0 w 3486150"/>
              <a:gd name="connsiteY8" fmla="*/ 271463 h 2171700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908 w 3487058"/>
              <a:gd name="connsiteY0" fmla="*/ 271463 h 2171701"/>
              <a:gd name="connsiteX1" fmla="*/ 1743983 w 3487058"/>
              <a:gd name="connsiteY1" fmla="*/ 542926 h 2171701"/>
              <a:gd name="connsiteX2" fmla="*/ 3487058 w 3487058"/>
              <a:gd name="connsiteY2" fmla="*/ 271463 h 2171701"/>
              <a:gd name="connsiteX3" fmla="*/ 3487058 w 3487058"/>
              <a:gd name="connsiteY3" fmla="*/ 1900238 h 2171701"/>
              <a:gd name="connsiteX4" fmla="*/ 1743983 w 3487058"/>
              <a:gd name="connsiteY4" fmla="*/ 2171701 h 2171701"/>
              <a:gd name="connsiteX5" fmla="*/ 908 w 3487058"/>
              <a:gd name="connsiteY5" fmla="*/ 1900238 h 2171701"/>
              <a:gd name="connsiteX6" fmla="*/ 908 w 3487058"/>
              <a:gd name="connsiteY6" fmla="*/ 271463 h 2171701"/>
              <a:gd name="connsiteX0" fmla="*/ 908 w 3487058"/>
              <a:gd name="connsiteY0" fmla="*/ 271463 h 2171701"/>
              <a:gd name="connsiteX1" fmla="*/ 1743983 w 3487058"/>
              <a:gd name="connsiteY1" fmla="*/ 0 h 2171701"/>
              <a:gd name="connsiteX2" fmla="*/ 3487058 w 3487058"/>
              <a:gd name="connsiteY2" fmla="*/ 271463 h 2171701"/>
              <a:gd name="connsiteX3" fmla="*/ 1743983 w 3487058"/>
              <a:gd name="connsiteY3" fmla="*/ 542926 h 2171701"/>
              <a:gd name="connsiteX4" fmla="*/ 908 w 3487058"/>
              <a:gd name="connsiteY4" fmla="*/ 271463 h 2171701"/>
              <a:gd name="connsiteX0" fmla="*/ 3487058 w 3487058"/>
              <a:gd name="connsiteY0" fmla="*/ 271463 h 2171701"/>
              <a:gd name="connsiteX1" fmla="*/ 1743983 w 3487058"/>
              <a:gd name="connsiteY1" fmla="*/ 542926 h 2171701"/>
              <a:gd name="connsiteX2" fmla="*/ 908 w 3487058"/>
              <a:gd name="connsiteY2" fmla="*/ 271463 h 2171701"/>
              <a:gd name="connsiteX3" fmla="*/ 1743983 w 3487058"/>
              <a:gd name="connsiteY3" fmla="*/ 0 h 2171701"/>
              <a:gd name="connsiteX4" fmla="*/ 3487058 w 3487058"/>
              <a:gd name="connsiteY4" fmla="*/ 271463 h 2171701"/>
              <a:gd name="connsiteX5" fmla="*/ 3487058 w 3487058"/>
              <a:gd name="connsiteY5" fmla="*/ 1900238 h 2171701"/>
              <a:gd name="connsiteX6" fmla="*/ 1743983 w 3487058"/>
              <a:gd name="connsiteY6" fmla="*/ 2171701 h 2171701"/>
              <a:gd name="connsiteX7" fmla="*/ 908 w 3487058"/>
              <a:gd name="connsiteY7" fmla="*/ 1900238 h 2171701"/>
              <a:gd name="connsiteX8" fmla="*/ 465 w 3487058"/>
              <a:gd name="connsiteY8" fmla="*/ 1073224 h 2171701"/>
              <a:gd name="connsiteX9" fmla="*/ 908 w 3487058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72 w 3486622"/>
              <a:gd name="connsiteY0" fmla="*/ 271463 h 2171701"/>
              <a:gd name="connsiteX1" fmla="*/ 1743547 w 3486622"/>
              <a:gd name="connsiteY1" fmla="*/ 542926 h 2171701"/>
              <a:gd name="connsiteX2" fmla="*/ 3486622 w 3486622"/>
              <a:gd name="connsiteY2" fmla="*/ 271463 h 2171701"/>
              <a:gd name="connsiteX3" fmla="*/ 3486622 w 3486622"/>
              <a:gd name="connsiteY3" fmla="*/ 1900238 h 2171701"/>
              <a:gd name="connsiteX4" fmla="*/ 1743547 w 3486622"/>
              <a:gd name="connsiteY4" fmla="*/ 2171701 h 2171701"/>
              <a:gd name="connsiteX5" fmla="*/ 472 w 3486622"/>
              <a:gd name="connsiteY5" fmla="*/ 1900238 h 2171701"/>
              <a:gd name="connsiteX6" fmla="*/ 472 w 3486622"/>
              <a:gd name="connsiteY6" fmla="*/ 271463 h 2171701"/>
              <a:gd name="connsiteX0" fmla="*/ 472 w 3486622"/>
              <a:gd name="connsiteY0" fmla="*/ 271463 h 2171701"/>
              <a:gd name="connsiteX1" fmla="*/ 1743547 w 3486622"/>
              <a:gd name="connsiteY1" fmla="*/ 0 h 2171701"/>
              <a:gd name="connsiteX2" fmla="*/ 3486622 w 3486622"/>
              <a:gd name="connsiteY2" fmla="*/ 271463 h 2171701"/>
              <a:gd name="connsiteX3" fmla="*/ 1743547 w 3486622"/>
              <a:gd name="connsiteY3" fmla="*/ 542926 h 2171701"/>
              <a:gd name="connsiteX4" fmla="*/ 472 w 3486622"/>
              <a:gd name="connsiteY4" fmla="*/ 271463 h 2171701"/>
              <a:gd name="connsiteX0" fmla="*/ 3486622 w 3486622"/>
              <a:gd name="connsiteY0" fmla="*/ 271463 h 2171701"/>
              <a:gd name="connsiteX1" fmla="*/ 1743547 w 3486622"/>
              <a:gd name="connsiteY1" fmla="*/ 542926 h 2171701"/>
              <a:gd name="connsiteX2" fmla="*/ 472 w 3486622"/>
              <a:gd name="connsiteY2" fmla="*/ 271463 h 2171701"/>
              <a:gd name="connsiteX3" fmla="*/ 1743547 w 3486622"/>
              <a:gd name="connsiteY3" fmla="*/ 0 h 2171701"/>
              <a:gd name="connsiteX4" fmla="*/ 3486622 w 3486622"/>
              <a:gd name="connsiteY4" fmla="*/ 271463 h 2171701"/>
              <a:gd name="connsiteX5" fmla="*/ 3486622 w 3486622"/>
              <a:gd name="connsiteY5" fmla="*/ 1900238 h 2171701"/>
              <a:gd name="connsiteX6" fmla="*/ 1743547 w 3486622"/>
              <a:gd name="connsiteY6" fmla="*/ 2171701 h 2171701"/>
              <a:gd name="connsiteX7" fmla="*/ 472 w 3486622"/>
              <a:gd name="connsiteY7" fmla="*/ 1900238 h 2171701"/>
              <a:gd name="connsiteX8" fmla="*/ 29 w 3486622"/>
              <a:gd name="connsiteY8" fmla="*/ 1073224 h 2171701"/>
              <a:gd name="connsiteX9" fmla="*/ 472 w 3486622"/>
              <a:gd name="connsiteY9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0594 w 3617186"/>
              <a:gd name="connsiteY10" fmla="*/ 706401 h 2171701"/>
              <a:gd name="connsiteX11" fmla="*/ 131036 w 3617186"/>
              <a:gd name="connsiteY11" fmla="*/ 271463 h 217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17186" h="2171701" stroke="0" extrusionOk="0">
                <a:moveTo>
                  <a:pt x="131036" y="271463"/>
                </a:moveTo>
                <a:cubicBezTo>
                  <a:pt x="131036" y="421388"/>
                  <a:pt x="911437" y="542926"/>
                  <a:pt x="1874111" y="542926"/>
                </a:cubicBezTo>
                <a:cubicBezTo>
                  <a:pt x="2836785" y="542926"/>
                  <a:pt x="3617186" y="421388"/>
                  <a:pt x="3617186" y="271463"/>
                </a:cubicBezTo>
                <a:lnTo>
                  <a:pt x="3617186" y="1900238"/>
                </a:lnTo>
                <a:cubicBezTo>
                  <a:pt x="3617186" y="2050163"/>
                  <a:pt x="2836785" y="2171701"/>
                  <a:pt x="1874111" y="2171701"/>
                </a:cubicBezTo>
                <a:cubicBezTo>
                  <a:pt x="911437" y="2171701"/>
                  <a:pt x="253310" y="2050163"/>
                  <a:pt x="131036" y="1900238"/>
                </a:cubicBezTo>
                <a:lnTo>
                  <a:pt x="131036" y="271463"/>
                </a:lnTo>
                <a:close/>
              </a:path>
              <a:path w="3617186" h="2171701" fill="lighten" stroke="0" extrusionOk="0">
                <a:moveTo>
                  <a:pt x="131036" y="271463"/>
                </a:moveTo>
                <a:cubicBezTo>
                  <a:pt x="131036" y="121538"/>
                  <a:pt x="911437" y="0"/>
                  <a:pt x="1874111" y="0"/>
                </a:cubicBezTo>
                <a:cubicBezTo>
                  <a:pt x="2836785" y="0"/>
                  <a:pt x="3617186" y="121538"/>
                  <a:pt x="3617186" y="271463"/>
                </a:cubicBezTo>
                <a:cubicBezTo>
                  <a:pt x="3617186" y="421388"/>
                  <a:pt x="2836785" y="542926"/>
                  <a:pt x="1874111" y="542926"/>
                </a:cubicBezTo>
                <a:cubicBezTo>
                  <a:pt x="911437" y="542926"/>
                  <a:pt x="131036" y="421388"/>
                  <a:pt x="131036" y="271463"/>
                </a:cubicBezTo>
                <a:close/>
              </a:path>
              <a:path w="3617186" h="2171701" fill="none" extrusionOk="0">
                <a:moveTo>
                  <a:pt x="3617186" y="271463"/>
                </a:moveTo>
                <a:cubicBezTo>
                  <a:pt x="3617186" y="421388"/>
                  <a:pt x="2836785" y="542926"/>
                  <a:pt x="1874111" y="542926"/>
                </a:cubicBezTo>
                <a:cubicBezTo>
                  <a:pt x="911437" y="542926"/>
                  <a:pt x="131036" y="421388"/>
                  <a:pt x="131036" y="271463"/>
                </a:cubicBezTo>
                <a:cubicBezTo>
                  <a:pt x="131036" y="121538"/>
                  <a:pt x="911437" y="0"/>
                  <a:pt x="1874111" y="0"/>
                </a:cubicBezTo>
                <a:cubicBezTo>
                  <a:pt x="2836785" y="0"/>
                  <a:pt x="3617186" y="121538"/>
                  <a:pt x="3617186" y="271463"/>
                </a:cubicBezTo>
                <a:lnTo>
                  <a:pt x="3617186" y="1900238"/>
                </a:lnTo>
                <a:cubicBezTo>
                  <a:pt x="3617186" y="2050163"/>
                  <a:pt x="2836785" y="2171701"/>
                  <a:pt x="1874111" y="2171701"/>
                </a:cubicBezTo>
                <a:cubicBezTo>
                  <a:pt x="911437" y="2171701"/>
                  <a:pt x="422508" y="2016864"/>
                  <a:pt x="131036" y="1900238"/>
                </a:cubicBezTo>
                <a:cubicBezTo>
                  <a:pt x="-160436" y="1783612"/>
                  <a:pt x="125352" y="1609781"/>
                  <a:pt x="125278" y="1471945"/>
                </a:cubicBezTo>
                <a:cubicBezTo>
                  <a:pt x="125204" y="1334109"/>
                  <a:pt x="129707" y="1200815"/>
                  <a:pt x="130593" y="1073224"/>
                </a:cubicBezTo>
                <a:cubicBezTo>
                  <a:pt x="131479" y="945633"/>
                  <a:pt x="130520" y="840028"/>
                  <a:pt x="130594" y="706401"/>
                </a:cubicBezTo>
                <a:cubicBezTo>
                  <a:pt x="130668" y="572774"/>
                  <a:pt x="130962" y="343953"/>
                  <a:pt x="131036" y="271463"/>
                </a:cubicBezTo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tbsaleline</a:t>
            </a:r>
            <a:endParaRPr lang="en-GB" dirty="0"/>
          </a:p>
        </p:txBody>
      </p: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805D67BF-765B-420D-BBA3-0EF0B9742450}"/>
              </a:ext>
            </a:extLst>
          </p:cNvPr>
          <p:cNvCxnSpPr>
            <a:stCxn id="147" idx="10"/>
            <a:endCxn id="98" idx="1"/>
          </p:cNvCxnSpPr>
          <p:nvPr/>
        </p:nvCxnSpPr>
        <p:spPr>
          <a:xfrm flipH="1">
            <a:off x="7357654" y="2962390"/>
            <a:ext cx="2340066" cy="831262"/>
          </a:xfrm>
          <a:prstGeom prst="bentConnector3">
            <a:avLst>
              <a:gd name="adj1" fmla="val 65128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010E3D9A-E725-43CF-81FA-20730B112A69}"/>
              </a:ext>
            </a:extLst>
          </p:cNvPr>
          <p:cNvCxnSpPr>
            <a:stCxn id="147" idx="8"/>
            <a:endCxn id="99" idx="1"/>
          </p:cNvCxnSpPr>
          <p:nvPr/>
        </p:nvCxnSpPr>
        <p:spPr>
          <a:xfrm flipH="1">
            <a:off x="7380021" y="3269044"/>
            <a:ext cx="2315152" cy="1582185"/>
          </a:xfrm>
          <a:prstGeom prst="bentConnector3">
            <a:avLst>
              <a:gd name="adj1" fmla="val 53977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2" name="Connector: Elbow 181">
            <a:extLst>
              <a:ext uri="{FF2B5EF4-FFF2-40B4-BE49-F238E27FC236}">
                <a16:creationId xmlns:a16="http://schemas.microsoft.com/office/drawing/2014/main" id="{89517F67-0886-4254-A520-32FB1DDBC6C6}"/>
              </a:ext>
            </a:extLst>
          </p:cNvPr>
          <p:cNvCxnSpPr>
            <a:stCxn id="148" idx="10"/>
            <a:endCxn id="98" idx="2"/>
          </p:cNvCxnSpPr>
          <p:nvPr/>
        </p:nvCxnSpPr>
        <p:spPr>
          <a:xfrm flipH="1">
            <a:off x="7359766" y="3872684"/>
            <a:ext cx="2349971" cy="109748"/>
          </a:xfrm>
          <a:prstGeom prst="bentConnector5">
            <a:avLst>
              <a:gd name="adj1" fmla="val 11305"/>
              <a:gd name="adj2" fmla="val 9"/>
              <a:gd name="adj3" fmla="val 46151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1F6EF484-9840-4182-B1CC-33E4C6D024EF}"/>
              </a:ext>
            </a:extLst>
          </p:cNvPr>
          <p:cNvCxnSpPr>
            <a:stCxn id="148" idx="8"/>
            <a:endCxn id="99" idx="2"/>
          </p:cNvCxnSpPr>
          <p:nvPr/>
        </p:nvCxnSpPr>
        <p:spPr>
          <a:xfrm flipH="1">
            <a:off x="7382132" y="4179338"/>
            <a:ext cx="2325058" cy="828191"/>
          </a:xfrm>
          <a:prstGeom prst="bentConnector3">
            <a:avLst>
              <a:gd name="adj1" fmla="val 12293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0" name="Connector: Elbow 189">
            <a:extLst>
              <a:ext uri="{FF2B5EF4-FFF2-40B4-BE49-F238E27FC236}">
                <a16:creationId xmlns:a16="http://schemas.microsoft.com/office/drawing/2014/main" id="{F8022AB6-1EC7-4877-9FA9-272D818CD4F8}"/>
              </a:ext>
            </a:extLst>
          </p:cNvPr>
          <p:cNvCxnSpPr>
            <a:stCxn id="145" idx="10"/>
            <a:endCxn id="98" idx="3"/>
          </p:cNvCxnSpPr>
          <p:nvPr/>
        </p:nvCxnSpPr>
        <p:spPr>
          <a:xfrm flipH="1" flipV="1">
            <a:off x="7359804" y="4215161"/>
            <a:ext cx="2349932" cy="571632"/>
          </a:xfrm>
          <a:prstGeom prst="bentConnector3">
            <a:avLst>
              <a:gd name="adj1" fmla="val 34356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8" name="Connector: Elbow 197">
            <a:extLst>
              <a:ext uri="{FF2B5EF4-FFF2-40B4-BE49-F238E27FC236}">
                <a16:creationId xmlns:a16="http://schemas.microsoft.com/office/drawing/2014/main" id="{7503F9EB-1A01-4B55-9429-DA2C4FDA7157}"/>
              </a:ext>
            </a:extLst>
          </p:cNvPr>
          <p:cNvCxnSpPr>
            <a:stCxn id="145" idx="8"/>
            <a:endCxn id="99" idx="3"/>
          </p:cNvCxnSpPr>
          <p:nvPr/>
        </p:nvCxnSpPr>
        <p:spPr>
          <a:xfrm flipH="1">
            <a:off x="7388215" y="5093447"/>
            <a:ext cx="2318974" cy="146100"/>
          </a:xfrm>
          <a:prstGeom prst="bentConnector5">
            <a:avLst>
              <a:gd name="adj1" fmla="val 8259"/>
              <a:gd name="adj2" fmla="val 103322"/>
              <a:gd name="adj3" fmla="val 5936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8A19425E-EDB6-4920-A695-BE36C52E4A51}"/>
              </a:ext>
            </a:extLst>
          </p:cNvPr>
          <p:cNvCxnSpPr>
            <a:cxnSpLocks/>
            <a:stCxn id="144" idx="10"/>
            <a:endCxn id="98" idx="4"/>
          </p:cNvCxnSpPr>
          <p:nvPr/>
        </p:nvCxnSpPr>
        <p:spPr>
          <a:xfrm flipH="1" flipV="1">
            <a:off x="7357654" y="4426901"/>
            <a:ext cx="2340065" cy="1314375"/>
          </a:xfrm>
          <a:prstGeom prst="bentConnector3">
            <a:avLst>
              <a:gd name="adj1" fmla="val 41894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9" name="Connector: Elbow 208">
            <a:extLst>
              <a:ext uri="{FF2B5EF4-FFF2-40B4-BE49-F238E27FC236}">
                <a16:creationId xmlns:a16="http://schemas.microsoft.com/office/drawing/2014/main" id="{795B20B7-52A9-4C07-A9F3-1703D819245F}"/>
              </a:ext>
            </a:extLst>
          </p:cNvPr>
          <p:cNvCxnSpPr>
            <a:stCxn id="144" idx="8"/>
            <a:endCxn id="99" idx="4"/>
          </p:cNvCxnSpPr>
          <p:nvPr/>
        </p:nvCxnSpPr>
        <p:spPr>
          <a:xfrm flipH="1" flipV="1">
            <a:off x="7393929" y="5484478"/>
            <a:ext cx="2301243" cy="563452"/>
          </a:xfrm>
          <a:prstGeom prst="bentConnector5">
            <a:avLst>
              <a:gd name="adj1" fmla="val 15303"/>
              <a:gd name="adj2" fmla="val -474"/>
              <a:gd name="adj3" fmla="val 58483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9" name="Connector: Elbow 218">
            <a:extLst>
              <a:ext uri="{FF2B5EF4-FFF2-40B4-BE49-F238E27FC236}">
                <a16:creationId xmlns:a16="http://schemas.microsoft.com/office/drawing/2014/main" id="{F648DB5A-24FB-43CB-95E7-05758DFA1091}"/>
              </a:ext>
            </a:extLst>
          </p:cNvPr>
          <p:cNvCxnSpPr>
            <a:stCxn id="81" idx="4"/>
            <a:endCxn id="99" idx="6"/>
          </p:cNvCxnSpPr>
          <p:nvPr/>
        </p:nvCxnSpPr>
        <p:spPr>
          <a:xfrm rot="10800000" flipH="1">
            <a:off x="4252373" y="5157656"/>
            <a:ext cx="887263" cy="135774"/>
          </a:xfrm>
          <a:prstGeom prst="bentConnector5">
            <a:avLst>
              <a:gd name="adj1" fmla="val 32728"/>
              <a:gd name="adj2" fmla="val 105366"/>
              <a:gd name="adj3" fmla="val 79806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75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0" animBg="1"/>
      <p:bldP spid="61" grpId="0"/>
      <p:bldP spid="62" grpId="0"/>
      <p:bldP spid="63" grpId="0" animBg="1"/>
      <p:bldP spid="66" grpId="0" animBg="1"/>
      <p:bldP spid="81" grpId="0" animBg="1"/>
      <p:bldP spid="98" grpId="0" animBg="1"/>
      <p:bldP spid="99" grpId="0" animBg="1"/>
      <p:bldP spid="144" grpId="0" animBg="1"/>
      <p:bldP spid="145" grpId="0" animBg="1"/>
      <p:bldP spid="147" grpId="0" animBg="1"/>
      <p:bldP spid="14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B3D8F1DB-7036-42AA-935D-02FE1A78E4C8}"/>
              </a:ext>
            </a:extLst>
          </p:cNvPr>
          <p:cNvSpPr/>
          <p:nvPr/>
        </p:nvSpPr>
        <p:spPr>
          <a:xfrm>
            <a:off x="-1" y="2"/>
            <a:ext cx="12188952" cy="9325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Retail POC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Talend job to nosql database collection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50C4AE7-84A7-4D0F-990F-09D82E4E8A41}"/>
              </a:ext>
            </a:extLst>
          </p:cNvPr>
          <p:cNvSpPr/>
          <p:nvPr/>
        </p:nvSpPr>
        <p:spPr>
          <a:xfrm rot="10800000" flipV="1">
            <a:off x="1318413" y="2343163"/>
            <a:ext cx="2792561" cy="702713"/>
          </a:xfrm>
          <a:custGeom>
            <a:avLst/>
            <a:gdLst>
              <a:gd name="connsiteX0" fmla="*/ 0 w 2419752"/>
              <a:gd name="connsiteY0" fmla="*/ 0 h 702713"/>
              <a:gd name="connsiteX1" fmla="*/ 2419752 w 2419752"/>
              <a:gd name="connsiteY1" fmla="*/ 0 h 702713"/>
              <a:gd name="connsiteX2" fmla="*/ 2419752 w 2419752"/>
              <a:gd name="connsiteY2" fmla="*/ 702713 h 702713"/>
              <a:gd name="connsiteX3" fmla="*/ 0 w 2419752"/>
              <a:gd name="connsiteY3" fmla="*/ 702713 h 702713"/>
              <a:gd name="connsiteX4" fmla="*/ 0 w 2419752"/>
              <a:gd name="connsiteY4" fmla="*/ 0 h 702713"/>
              <a:gd name="connsiteX0" fmla="*/ 2494 w 2422246"/>
              <a:gd name="connsiteY0" fmla="*/ 0 h 702713"/>
              <a:gd name="connsiteX1" fmla="*/ 2422246 w 2422246"/>
              <a:gd name="connsiteY1" fmla="*/ 0 h 702713"/>
              <a:gd name="connsiteX2" fmla="*/ 2422246 w 2422246"/>
              <a:gd name="connsiteY2" fmla="*/ 702713 h 702713"/>
              <a:gd name="connsiteX3" fmla="*/ 2494 w 2422246"/>
              <a:gd name="connsiteY3" fmla="*/ 702713 h 702713"/>
              <a:gd name="connsiteX4" fmla="*/ 0 w 2422246"/>
              <a:gd name="connsiteY4" fmla="*/ 366030 h 702713"/>
              <a:gd name="connsiteX5" fmla="*/ 2494 w 2422246"/>
              <a:gd name="connsiteY5" fmla="*/ 0 h 70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2246" h="702713">
                <a:moveTo>
                  <a:pt x="2494" y="0"/>
                </a:moveTo>
                <a:lnTo>
                  <a:pt x="2422246" y="0"/>
                </a:lnTo>
                <a:lnTo>
                  <a:pt x="2422246" y="702713"/>
                </a:lnTo>
                <a:lnTo>
                  <a:pt x="2494" y="702713"/>
                </a:lnTo>
                <a:cubicBezTo>
                  <a:pt x="1663" y="590485"/>
                  <a:pt x="831" y="478258"/>
                  <a:pt x="0" y="366030"/>
                </a:cubicBezTo>
                <a:cubicBezTo>
                  <a:pt x="831" y="244020"/>
                  <a:pt x="1663" y="122010"/>
                  <a:pt x="24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j006_MOMMongoDBWrite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ADDACB-5135-472F-B3EF-133CEC0DA30F}"/>
              </a:ext>
            </a:extLst>
          </p:cNvPr>
          <p:cNvSpPr txBox="1"/>
          <p:nvPr/>
        </p:nvSpPr>
        <p:spPr>
          <a:xfrm>
            <a:off x="1817187" y="1549445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Jobs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09D5DA-D42F-4359-AFA0-DC928A24358D}"/>
              </a:ext>
            </a:extLst>
          </p:cNvPr>
          <p:cNvSpPr txBox="1"/>
          <p:nvPr/>
        </p:nvSpPr>
        <p:spPr>
          <a:xfrm>
            <a:off x="8101894" y="1549445"/>
            <a:ext cx="1307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Collection</a:t>
            </a:r>
          </a:p>
        </p:txBody>
      </p:sp>
      <p:sp>
        <p:nvSpPr>
          <p:cNvPr id="63" name="Cylinder 4">
            <a:extLst>
              <a:ext uri="{FF2B5EF4-FFF2-40B4-BE49-F238E27FC236}">
                <a16:creationId xmlns:a16="http://schemas.microsoft.com/office/drawing/2014/main" id="{9DE32B8F-D0AF-4E0B-82EA-0B6706F58696}"/>
              </a:ext>
            </a:extLst>
          </p:cNvPr>
          <p:cNvSpPr/>
          <p:nvPr/>
        </p:nvSpPr>
        <p:spPr>
          <a:xfrm>
            <a:off x="7779370" y="2648130"/>
            <a:ext cx="1732745" cy="869920"/>
          </a:xfrm>
          <a:custGeom>
            <a:avLst/>
            <a:gdLst>
              <a:gd name="connsiteX0" fmla="*/ 0 w 3486150"/>
              <a:gd name="connsiteY0" fmla="*/ 271463 h 2171700"/>
              <a:gd name="connsiteX1" fmla="*/ 1743075 w 3486150"/>
              <a:gd name="connsiteY1" fmla="*/ 542926 h 2171700"/>
              <a:gd name="connsiteX2" fmla="*/ 3486150 w 3486150"/>
              <a:gd name="connsiteY2" fmla="*/ 271463 h 2171700"/>
              <a:gd name="connsiteX3" fmla="*/ 3486150 w 3486150"/>
              <a:gd name="connsiteY3" fmla="*/ 1900238 h 2171700"/>
              <a:gd name="connsiteX4" fmla="*/ 1743075 w 3486150"/>
              <a:gd name="connsiteY4" fmla="*/ 2171701 h 2171700"/>
              <a:gd name="connsiteX5" fmla="*/ 0 w 3486150"/>
              <a:gd name="connsiteY5" fmla="*/ 1900238 h 2171700"/>
              <a:gd name="connsiteX6" fmla="*/ 0 w 3486150"/>
              <a:gd name="connsiteY6" fmla="*/ 271463 h 2171700"/>
              <a:gd name="connsiteX0" fmla="*/ 0 w 3486150"/>
              <a:gd name="connsiteY0" fmla="*/ 271463 h 2171700"/>
              <a:gd name="connsiteX1" fmla="*/ 1743075 w 3486150"/>
              <a:gd name="connsiteY1" fmla="*/ 0 h 2171700"/>
              <a:gd name="connsiteX2" fmla="*/ 3486150 w 3486150"/>
              <a:gd name="connsiteY2" fmla="*/ 271463 h 2171700"/>
              <a:gd name="connsiteX3" fmla="*/ 1743075 w 3486150"/>
              <a:gd name="connsiteY3" fmla="*/ 542926 h 2171700"/>
              <a:gd name="connsiteX4" fmla="*/ 0 w 3486150"/>
              <a:gd name="connsiteY4" fmla="*/ 271463 h 2171700"/>
              <a:gd name="connsiteX0" fmla="*/ 3486150 w 3486150"/>
              <a:gd name="connsiteY0" fmla="*/ 271463 h 2171700"/>
              <a:gd name="connsiteX1" fmla="*/ 1743075 w 3486150"/>
              <a:gd name="connsiteY1" fmla="*/ 542926 h 2171700"/>
              <a:gd name="connsiteX2" fmla="*/ 0 w 3486150"/>
              <a:gd name="connsiteY2" fmla="*/ 271463 h 2171700"/>
              <a:gd name="connsiteX3" fmla="*/ 1743075 w 3486150"/>
              <a:gd name="connsiteY3" fmla="*/ 0 h 2171700"/>
              <a:gd name="connsiteX4" fmla="*/ 3486150 w 3486150"/>
              <a:gd name="connsiteY4" fmla="*/ 271463 h 2171700"/>
              <a:gd name="connsiteX5" fmla="*/ 3486150 w 3486150"/>
              <a:gd name="connsiteY5" fmla="*/ 1900238 h 2171700"/>
              <a:gd name="connsiteX6" fmla="*/ 1743075 w 3486150"/>
              <a:gd name="connsiteY6" fmla="*/ 2171701 h 2171700"/>
              <a:gd name="connsiteX7" fmla="*/ 0 w 3486150"/>
              <a:gd name="connsiteY7" fmla="*/ 1900238 h 2171700"/>
              <a:gd name="connsiteX8" fmla="*/ 0 w 3486150"/>
              <a:gd name="connsiteY8" fmla="*/ 271463 h 2171700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908 w 3487058"/>
              <a:gd name="connsiteY0" fmla="*/ 271463 h 2171701"/>
              <a:gd name="connsiteX1" fmla="*/ 1743983 w 3487058"/>
              <a:gd name="connsiteY1" fmla="*/ 542926 h 2171701"/>
              <a:gd name="connsiteX2" fmla="*/ 3487058 w 3487058"/>
              <a:gd name="connsiteY2" fmla="*/ 271463 h 2171701"/>
              <a:gd name="connsiteX3" fmla="*/ 3487058 w 3487058"/>
              <a:gd name="connsiteY3" fmla="*/ 1900238 h 2171701"/>
              <a:gd name="connsiteX4" fmla="*/ 1743983 w 3487058"/>
              <a:gd name="connsiteY4" fmla="*/ 2171701 h 2171701"/>
              <a:gd name="connsiteX5" fmla="*/ 908 w 3487058"/>
              <a:gd name="connsiteY5" fmla="*/ 1900238 h 2171701"/>
              <a:gd name="connsiteX6" fmla="*/ 908 w 3487058"/>
              <a:gd name="connsiteY6" fmla="*/ 271463 h 2171701"/>
              <a:gd name="connsiteX0" fmla="*/ 908 w 3487058"/>
              <a:gd name="connsiteY0" fmla="*/ 271463 h 2171701"/>
              <a:gd name="connsiteX1" fmla="*/ 1743983 w 3487058"/>
              <a:gd name="connsiteY1" fmla="*/ 0 h 2171701"/>
              <a:gd name="connsiteX2" fmla="*/ 3487058 w 3487058"/>
              <a:gd name="connsiteY2" fmla="*/ 271463 h 2171701"/>
              <a:gd name="connsiteX3" fmla="*/ 1743983 w 3487058"/>
              <a:gd name="connsiteY3" fmla="*/ 542926 h 2171701"/>
              <a:gd name="connsiteX4" fmla="*/ 908 w 3487058"/>
              <a:gd name="connsiteY4" fmla="*/ 271463 h 2171701"/>
              <a:gd name="connsiteX0" fmla="*/ 3487058 w 3487058"/>
              <a:gd name="connsiteY0" fmla="*/ 271463 h 2171701"/>
              <a:gd name="connsiteX1" fmla="*/ 1743983 w 3487058"/>
              <a:gd name="connsiteY1" fmla="*/ 542926 h 2171701"/>
              <a:gd name="connsiteX2" fmla="*/ 908 w 3487058"/>
              <a:gd name="connsiteY2" fmla="*/ 271463 h 2171701"/>
              <a:gd name="connsiteX3" fmla="*/ 1743983 w 3487058"/>
              <a:gd name="connsiteY3" fmla="*/ 0 h 2171701"/>
              <a:gd name="connsiteX4" fmla="*/ 3487058 w 3487058"/>
              <a:gd name="connsiteY4" fmla="*/ 271463 h 2171701"/>
              <a:gd name="connsiteX5" fmla="*/ 3487058 w 3487058"/>
              <a:gd name="connsiteY5" fmla="*/ 1900238 h 2171701"/>
              <a:gd name="connsiteX6" fmla="*/ 1743983 w 3487058"/>
              <a:gd name="connsiteY6" fmla="*/ 2171701 h 2171701"/>
              <a:gd name="connsiteX7" fmla="*/ 908 w 3487058"/>
              <a:gd name="connsiteY7" fmla="*/ 1900238 h 2171701"/>
              <a:gd name="connsiteX8" fmla="*/ 465 w 3487058"/>
              <a:gd name="connsiteY8" fmla="*/ 1073224 h 2171701"/>
              <a:gd name="connsiteX9" fmla="*/ 908 w 3487058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43 w 3486593"/>
              <a:gd name="connsiteY0" fmla="*/ 271463 h 2171701"/>
              <a:gd name="connsiteX1" fmla="*/ 1743518 w 3486593"/>
              <a:gd name="connsiteY1" fmla="*/ 542926 h 2171701"/>
              <a:gd name="connsiteX2" fmla="*/ 3486593 w 3486593"/>
              <a:gd name="connsiteY2" fmla="*/ 271463 h 2171701"/>
              <a:gd name="connsiteX3" fmla="*/ 3486593 w 3486593"/>
              <a:gd name="connsiteY3" fmla="*/ 1900238 h 2171701"/>
              <a:gd name="connsiteX4" fmla="*/ 1743518 w 3486593"/>
              <a:gd name="connsiteY4" fmla="*/ 2171701 h 2171701"/>
              <a:gd name="connsiteX5" fmla="*/ 443 w 3486593"/>
              <a:gd name="connsiteY5" fmla="*/ 1900238 h 2171701"/>
              <a:gd name="connsiteX6" fmla="*/ 443 w 3486593"/>
              <a:gd name="connsiteY6" fmla="*/ 271463 h 2171701"/>
              <a:gd name="connsiteX0" fmla="*/ 443 w 3486593"/>
              <a:gd name="connsiteY0" fmla="*/ 271463 h 2171701"/>
              <a:gd name="connsiteX1" fmla="*/ 1743518 w 3486593"/>
              <a:gd name="connsiteY1" fmla="*/ 0 h 2171701"/>
              <a:gd name="connsiteX2" fmla="*/ 3486593 w 3486593"/>
              <a:gd name="connsiteY2" fmla="*/ 271463 h 2171701"/>
              <a:gd name="connsiteX3" fmla="*/ 1743518 w 3486593"/>
              <a:gd name="connsiteY3" fmla="*/ 542926 h 2171701"/>
              <a:gd name="connsiteX4" fmla="*/ 443 w 3486593"/>
              <a:gd name="connsiteY4" fmla="*/ 271463 h 2171701"/>
              <a:gd name="connsiteX0" fmla="*/ 3486593 w 3486593"/>
              <a:gd name="connsiteY0" fmla="*/ 271463 h 2171701"/>
              <a:gd name="connsiteX1" fmla="*/ 1743518 w 3486593"/>
              <a:gd name="connsiteY1" fmla="*/ 542926 h 2171701"/>
              <a:gd name="connsiteX2" fmla="*/ 443 w 3486593"/>
              <a:gd name="connsiteY2" fmla="*/ 271463 h 2171701"/>
              <a:gd name="connsiteX3" fmla="*/ 1743518 w 3486593"/>
              <a:gd name="connsiteY3" fmla="*/ 0 h 2171701"/>
              <a:gd name="connsiteX4" fmla="*/ 3486593 w 3486593"/>
              <a:gd name="connsiteY4" fmla="*/ 271463 h 2171701"/>
              <a:gd name="connsiteX5" fmla="*/ 3486593 w 3486593"/>
              <a:gd name="connsiteY5" fmla="*/ 1900238 h 2171701"/>
              <a:gd name="connsiteX6" fmla="*/ 1743518 w 3486593"/>
              <a:gd name="connsiteY6" fmla="*/ 2171701 h 2171701"/>
              <a:gd name="connsiteX7" fmla="*/ 443 w 3486593"/>
              <a:gd name="connsiteY7" fmla="*/ 1900238 h 2171701"/>
              <a:gd name="connsiteX8" fmla="*/ 0 w 3486593"/>
              <a:gd name="connsiteY8" fmla="*/ 1073224 h 2171701"/>
              <a:gd name="connsiteX9" fmla="*/ 443 w 3486593"/>
              <a:gd name="connsiteY9" fmla="*/ 271463 h 2171701"/>
              <a:gd name="connsiteX0" fmla="*/ 472 w 3486622"/>
              <a:gd name="connsiteY0" fmla="*/ 271463 h 2171701"/>
              <a:gd name="connsiteX1" fmla="*/ 1743547 w 3486622"/>
              <a:gd name="connsiteY1" fmla="*/ 542926 h 2171701"/>
              <a:gd name="connsiteX2" fmla="*/ 3486622 w 3486622"/>
              <a:gd name="connsiteY2" fmla="*/ 271463 h 2171701"/>
              <a:gd name="connsiteX3" fmla="*/ 3486622 w 3486622"/>
              <a:gd name="connsiteY3" fmla="*/ 1900238 h 2171701"/>
              <a:gd name="connsiteX4" fmla="*/ 1743547 w 3486622"/>
              <a:gd name="connsiteY4" fmla="*/ 2171701 h 2171701"/>
              <a:gd name="connsiteX5" fmla="*/ 472 w 3486622"/>
              <a:gd name="connsiteY5" fmla="*/ 1900238 h 2171701"/>
              <a:gd name="connsiteX6" fmla="*/ 472 w 3486622"/>
              <a:gd name="connsiteY6" fmla="*/ 271463 h 2171701"/>
              <a:gd name="connsiteX0" fmla="*/ 472 w 3486622"/>
              <a:gd name="connsiteY0" fmla="*/ 271463 h 2171701"/>
              <a:gd name="connsiteX1" fmla="*/ 1743547 w 3486622"/>
              <a:gd name="connsiteY1" fmla="*/ 0 h 2171701"/>
              <a:gd name="connsiteX2" fmla="*/ 3486622 w 3486622"/>
              <a:gd name="connsiteY2" fmla="*/ 271463 h 2171701"/>
              <a:gd name="connsiteX3" fmla="*/ 1743547 w 3486622"/>
              <a:gd name="connsiteY3" fmla="*/ 542926 h 2171701"/>
              <a:gd name="connsiteX4" fmla="*/ 472 w 3486622"/>
              <a:gd name="connsiteY4" fmla="*/ 271463 h 2171701"/>
              <a:gd name="connsiteX0" fmla="*/ 3486622 w 3486622"/>
              <a:gd name="connsiteY0" fmla="*/ 271463 h 2171701"/>
              <a:gd name="connsiteX1" fmla="*/ 1743547 w 3486622"/>
              <a:gd name="connsiteY1" fmla="*/ 542926 h 2171701"/>
              <a:gd name="connsiteX2" fmla="*/ 472 w 3486622"/>
              <a:gd name="connsiteY2" fmla="*/ 271463 h 2171701"/>
              <a:gd name="connsiteX3" fmla="*/ 1743547 w 3486622"/>
              <a:gd name="connsiteY3" fmla="*/ 0 h 2171701"/>
              <a:gd name="connsiteX4" fmla="*/ 3486622 w 3486622"/>
              <a:gd name="connsiteY4" fmla="*/ 271463 h 2171701"/>
              <a:gd name="connsiteX5" fmla="*/ 3486622 w 3486622"/>
              <a:gd name="connsiteY5" fmla="*/ 1900238 h 2171701"/>
              <a:gd name="connsiteX6" fmla="*/ 1743547 w 3486622"/>
              <a:gd name="connsiteY6" fmla="*/ 2171701 h 2171701"/>
              <a:gd name="connsiteX7" fmla="*/ 472 w 3486622"/>
              <a:gd name="connsiteY7" fmla="*/ 1900238 h 2171701"/>
              <a:gd name="connsiteX8" fmla="*/ 29 w 3486622"/>
              <a:gd name="connsiteY8" fmla="*/ 1073224 h 2171701"/>
              <a:gd name="connsiteX9" fmla="*/ 472 w 3486622"/>
              <a:gd name="connsiteY9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1036 w 3617186"/>
              <a:gd name="connsiteY10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542926 h 2171701"/>
              <a:gd name="connsiteX2" fmla="*/ 3617186 w 3617186"/>
              <a:gd name="connsiteY2" fmla="*/ 271463 h 2171701"/>
              <a:gd name="connsiteX3" fmla="*/ 3617186 w 3617186"/>
              <a:gd name="connsiteY3" fmla="*/ 1900238 h 2171701"/>
              <a:gd name="connsiteX4" fmla="*/ 1874111 w 3617186"/>
              <a:gd name="connsiteY4" fmla="*/ 2171701 h 2171701"/>
              <a:gd name="connsiteX5" fmla="*/ 131036 w 3617186"/>
              <a:gd name="connsiteY5" fmla="*/ 1900238 h 2171701"/>
              <a:gd name="connsiteX6" fmla="*/ 131036 w 3617186"/>
              <a:gd name="connsiteY6" fmla="*/ 271463 h 2171701"/>
              <a:gd name="connsiteX0" fmla="*/ 131036 w 3617186"/>
              <a:gd name="connsiteY0" fmla="*/ 271463 h 2171701"/>
              <a:gd name="connsiteX1" fmla="*/ 1874111 w 3617186"/>
              <a:gd name="connsiteY1" fmla="*/ 0 h 2171701"/>
              <a:gd name="connsiteX2" fmla="*/ 3617186 w 3617186"/>
              <a:gd name="connsiteY2" fmla="*/ 271463 h 2171701"/>
              <a:gd name="connsiteX3" fmla="*/ 1874111 w 3617186"/>
              <a:gd name="connsiteY3" fmla="*/ 542926 h 2171701"/>
              <a:gd name="connsiteX4" fmla="*/ 131036 w 3617186"/>
              <a:gd name="connsiteY4" fmla="*/ 271463 h 2171701"/>
              <a:gd name="connsiteX0" fmla="*/ 3617186 w 3617186"/>
              <a:gd name="connsiteY0" fmla="*/ 271463 h 2171701"/>
              <a:gd name="connsiteX1" fmla="*/ 1874111 w 3617186"/>
              <a:gd name="connsiteY1" fmla="*/ 542926 h 2171701"/>
              <a:gd name="connsiteX2" fmla="*/ 131036 w 3617186"/>
              <a:gd name="connsiteY2" fmla="*/ 271463 h 2171701"/>
              <a:gd name="connsiteX3" fmla="*/ 1874111 w 3617186"/>
              <a:gd name="connsiteY3" fmla="*/ 0 h 2171701"/>
              <a:gd name="connsiteX4" fmla="*/ 3617186 w 3617186"/>
              <a:gd name="connsiteY4" fmla="*/ 271463 h 2171701"/>
              <a:gd name="connsiteX5" fmla="*/ 3617186 w 3617186"/>
              <a:gd name="connsiteY5" fmla="*/ 1900238 h 2171701"/>
              <a:gd name="connsiteX6" fmla="*/ 1874111 w 3617186"/>
              <a:gd name="connsiteY6" fmla="*/ 2171701 h 2171701"/>
              <a:gd name="connsiteX7" fmla="*/ 131036 w 3617186"/>
              <a:gd name="connsiteY7" fmla="*/ 1900238 h 2171701"/>
              <a:gd name="connsiteX8" fmla="*/ 125278 w 3617186"/>
              <a:gd name="connsiteY8" fmla="*/ 1471945 h 2171701"/>
              <a:gd name="connsiteX9" fmla="*/ 130593 w 3617186"/>
              <a:gd name="connsiteY9" fmla="*/ 1073224 h 2171701"/>
              <a:gd name="connsiteX10" fmla="*/ 130594 w 3617186"/>
              <a:gd name="connsiteY10" fmla="*/ 706401 h 2171701"/>
              <a:gd name="connsiteX11" fmla="*/ 131036 w 3617186"/>
              <a:gd name="connsiteY11" fmla="*/ 271463 h 217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17186" h="2171701" stroke="0" extrusionOk="0">
                <a:moveTo>
                  <a:pt x="131036" y="271463"/>
                </a:moveTo>
                <a:cubicBezTo>
                  <a:pt x="131036" y="421388"/>
                  <a:pt x="911437" y="542926"/>
                  <a:pt x="1874111" y="542926"/>
                </a:cubicBezTo>
                <a:cubicBezTo>
                  <a:pt x="2836785" y="542926"/>
                  <a:pt x="3617186" y="421388"/>
                  <a:pt x="3617186" y="271463"/>
                </a:cubicBezTo>
                <a:lnTo>
                  <a:pt x="3617186" y="1900238"/>
                </a:lnTo>
                <a:cubicBezTo>
                  <a:pt x="3617186" y="2050163"/>
                  <a:pt x="2836785" y="2171701"/>
                  <a:pt x="1874111" y="2171701"/>
                </a:cubicBezTo>
                <a:cubicBezTo>
                  <a:pt x="911437" y="2171701"/>
                  <a:pt x="253310" y="2050163"/>
                  <a:pt x="131036" y="1900238"/>
                </a:cubicBezTo>
                <a:lnTo>
                  <a:pt x="131036" y="271463"/>
                </a:lnTo>
                <a:close/>
              </a:path>
              <a:path w="3617186" h="2171701" fill="lighten" stroke="0" extrusionOk="0">
                <a:moveTo>
                  <a:pt x="131036" y="271463"/>
                </a:moveTo>
                <a:cubicBezTo>
                  <a:pt x="131036" y="121538"/>
                  <a:pt x="911437" y="0"/>
                  <a:pt x="1874111" y="0"/>
                </a:cubicBezTo>
                <a:cubicBezTo>
                  <a:pt x="2836785" y="0"/>
                  <a:pt x="3617186" y="121538"/>
                  <a:pt x="3617186" y="271463"/>
                </a:cubicBezTo>
                <a:cubicBezTo>
                  <a:pt x="3617186" y="421388"/>
                  <a:pt x="2836785" y="542926"/>
                  <a:pt x="1874111" y="542926"/>
                </a:cubicBezTo>
                <a:cubicBezTo>
                  <a:pt x="911437" y="542926"/>
                  <a:pt x="131036" y="421388"/>
                  <a:pt x="131036" y="271463"/>
                </a:cubicBezTo>
                <a:close/>
              </a:path>
              <a:path w="3617186" h="2171701" fill="none" extrusionOk="0">
                <a:moveTo>
                  <a:pt x="3617186" y="271463"/>
                </a:moveTo>
                <a:cubicBezTo>
                  <a:pt x="3617186" y="421388"/>
                  <a:pt x="2836785" y="542926"/>
                  <a:pt x="1874111" y="542926"/>
                </a:cubicBezTo>
                <a:cubicBezTo>
                  <a:pt x="911437" y="542926"/>
                  <a:pt x="131036" y="421388"/>
                  <a:pt x="131036" y="271463"/>
                </a:cubicBezTo>
                <a:cubicBezTo>
                  <a:pt x="131036" y="121538"/>
                  <a:pt x="911437" y="0"/>
                  <a:pt x="1874111" y="0"/>
                </a:cubicBezTo>
                <a:cubicBezTo>
                  <a:pt x="2836785" y="0"/>
                  <a:pt x="3617186" y="121538"/>
                  <a:pt x="3617186" y="271463"/>
                </a:cubicBezTo>
                <a:lnTo>
                  <a:pt x="3617186" y="1900238"/>
                </a:lnTo>
                <a:cubicBezTo>
                  <a:pt x="3617186" y="2050163"/>
                  <a:pt x="2836785" y="2171701"/>
                  <a:pt x="1874111" y="2171701"/>
                </a:cubicBezTo>
                <a:cubicBezTo>
                  <a:pt x="911437" y="2171701"/>
                  <a:pt x="422508" y="2016864"/>
                  <a:pt x="131036" y="1900238"/>
                </a:cubicBezTo>
                <a:cubicBezTo>
                  <a:pt x="-160436" y="1783612"/>
                  <a:pt x="125352" y="1609781"/>
                  <a:pt x="125278" y="1471945"/>
                </a:cubicBezTo>
                <a:cubicBezTo>
                  <a:pt x="125204" y="1334109"/>
                  <a:pt x="129707" y="1200815"/>
                  <a:pt x="130593" y="1073224"/>
                </a:cubicBezTo>
                <a:cubicBezTo>
                  <a:pt x="131479" y="945633"/>
                  <a:pt x="130520" y="840028"/>
                  <a:pt x="130594" y="706401"/>
                </a:cubicBezTo>
                <a:cubicBezTo>
                  <a:pt x="130668" y="572774"/>
                  <a:pt x="130962" y="343953"/>
                  <a:pt x="131036" y="271463"/>
                </a:cubicBez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saleslog</a:t>
            </a:r>
            <a:endParaRPr lang="en-GB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513DFA7-D447-4997-A9A7-D9543ED2C432}"/>
              </a:ext>
            </a:extLst>
          </p:cNvPr>
          <p:cNvCxnSpPr>
            <a:cxnSpLocks/>
            <a:stCxn id="63" idx="10"/>
            <a:endCxn id="113" idx="4"/>
          </p:cNvCxnSpPr>
          <p:nvPr/>
        </p:nvCxnSpPr>
        <p:spPr>
          <a:xfrm flipH="1" flipV="1">
            <a:off x="4110974" y="2709193"/>
            <a:ext cx="3730955" cy="221901"/>
          </a:xfrm>
          <a:prstGeom prst="bentConnector5">
            <a:avLst>
              <a:gd name="adj1" fmla="val 15070"/>
              <a:gd name="adj2" fmla="val 100679"/>
              <a:gd name="adj3" fmla="val 81619"/>
            </a:avLst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9CB5521-85E9-4A0A-8472-9C4D4BB62B74}"/>
              </a:ext>
            </a:extLst>
          </p:cNvPr>
          <p:cNvGrpSpPr/>
          <p:nvPr/>
        </p:nvGrpSpPr>
        <p:grpSpPr>
          <a:xfrm>
            <a:off x="9251224" y="5849083"/>
            <a:ext cx="2699552" cy="897101"/>
            <a:chOff x="6585047" y="4040294"/>
            <a:chExt cx="3730028" cy="1301839"/>
          </a:xfrm>
        </p:grpSpPr>
        <p:pic>
          <p:nvPicPr>
            <p:cNvPr id="36" name="Picture 35" descr="Logo&#10;&#10;Description automatically generated">
              <a:extLst>
                <a:ext uri="{FF2B5EF4-FFF2-40B4-BE49-F238E27FC236}">
                  <a16:creationId xmlns:a16="http://schemas.microsoft.com/office/drawing/2014/main" id="{D81FA79E-76AD-41F9-81E7-3CAF00B17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6585047" y="4409626"/>
              <a:ext cx="3730028" cy="932507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38F778-F4FA-48CA-B864-D1B51BECD7B8}"/>
                </a:ext>
              </a:extLst>
            </p:cNvPr>
            <p:cNvSpPr txBox="1"/>
            <p:nvPr/>
          </p:nvSpPr>
          <p:spPr>
            <a:xfrm>
              <a:off x="7254924" y="4040294"/>
              <a:ext cx="2390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</a:rPr>
                <a:t>powered by</a:t>
              </a:r>
            </a:p>
          </p:txBody>
        </p:sp>
      </p:grpSp>
      <p:sp>
        <p:nvSpPr>
          <p:cNvPr id="39" name="Rectangle 112">
            <a:extLst>
              <a:ext uri="{FF2B5EF4-FFF2-40B4-BE49-F238E27FC236}">
                <a16:creationId xmlns:a16="http://schemas.microsoft.com/office/drawing/2014/main" id="{D36BA0FE-5ABE-4000-88A3-A478993309E2}"/>
              </a:ext>
            </a:extLst>
          </p:cNvPr>
          <p:cNvSpPr/>
          <p:nvPr/>
        </p:nvSpPr>
        <p:spPr>
          <a:xfrm rot="10800000" flipV="1">
            <a:off x="1315538" y="3550145"/>
            <a:ext cx="2792561" cy="702713"/>
          </a:xfrm>
          <a:custGeom>
            <a:avLst/>
            <a:gdLst>
              <a:gd name="connsiteX0" fmla="*/ 0 w 2419752"/>
              <a:gd name="connsiteY0" fmla="*/ 0 h 702713"/>
              <a:gd name="connsiteX1" fmla="*/ 2419752 w 2419752"/>
              <a:gd name="connsiteY1" fmla="*/ 0 h 702713"/>
              <a:gd name="connsiteX2" fmla="*/ 2419752 w 2419752"/>
              <a:gd name="connsiteY2" fmla="*/ 702713 h 702713"/>
              <a:gd name="connsiteX3" fmla="*/ 0 w 2419752"/>
              <a:gd name="connsiteY3" fmla="*/ 702713 h 702713"/>
              <a:gd name="connsiteX4" fmla="*/ 0 w 2419752"/>
              <a:gd name="connsiteY4" fmla="*/ 0 h 702713"/>
              <a:gd name="connsiteX0" fmla="*/ 2494 w 2422246"/>
              <a:gd name="connsiteY0" fmla="*/ 0 h 702713"/>
              <a:gd name="connsiteX1" fmla="*/ 2422246 w 2422246"/>
              <a:gd name="connsiteY1" fmla="*/ 0 h 702713"/>
              <a:gd name="connsiteX2" fmla="*/ 2422246 w 2422246"/>
              <a:gd name="connsiteY2" fmla="*/ 702713 h 702713"/>
              <a:gd name="connsiteX3" fmla="*/ 2494 w 2422246"/>
              <a:gd name="connsiteY3" fmla="*/ 702713 h 702713"/>
              <a:gd name="connsiteX4" fmla="*/ 0 w 2422246"/>
              <a:gd name="connsiteY4" fmla="*/ 366030 h 702713"/>
              <a:gd name="connsiteX5" fmla="*/ 2494 w 2422246"/>
              <a:gd name="connsiteY5" fmla="*/ 0 h 70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2246" h="702713">
                <a:moveTo>
                  <a:pt x="2494" y="0"/>
                </a:moveTo>
                <a:lnTo>
                  <a:pt x="2422246" y="0"/>
                </a:lnTo>
                <a:lnTo>
                  <a:pt x="2422246" y="702713"/>
                </a:lnTo>
                <a:lnTo>
                  <a:pt x="2494" y="702713"/>
                </a:lnTo>
                <a:cubicBezTo>
                  <a:pt x="1663" y="590485"/>
                  <a:pt x="831" y="478258"/>
                  <a:pt x="0" y="366030"/>
                </a:cubicBezTo>
                <a:cubicBezTo>
                  <a:pt x="831" y="244020"/>
                  <a:pt x="1663" y="122010"/>
                  <a:pt x="24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r>
              <a:rPr lang="en-GB" dirty="0">
                <a:solidFill>
                  <a:schemeClr val="tx1"/>
                </a:solidFill>
              </a:rPr>
              <a:t>j016_MongoDBReadSales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259A61D-F72A-4CB3-AD96-81DFB522C489}"/>
              </a:ext>
            </a:extLst>
          </p:cNvPr>
          <p:cNvCxnSpPr>
            <a:stCxn id="63" idx="8"/>
            <a:endCxn id="39" idx="4"/>
          </p:cNvCxnSpPr>
          <p:nvPr/>
        </p:nvCxnSpPr>
        <p:spPr>
          <a:xfrm flipH="1">
            <a:off x="4108099" y="3237748"/>
            <a:ext cx="3731283" cy="678427"/>
          </a:xfrm>
          <a:prstGeom prst="bentConnector5">
            <a:avLst>
              <a:gd name="adj1" fmla="val 14736"/>
              <a:gd name="adj2" fmla="val 100145"/>
              <a:gd name="adj3" fmla="val 42212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44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7C21B-C0A0-4925-841E-CD8219BD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841176"/>
            <a:ext cx="4153626" cy="1076032"/>
          </a:xfrm>
        </p:spPr>
        <p:txBody>
          <a:bodyPr anchor="b">
            <a:norm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Design Constraints </a:t>
            </a:r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Sales Generation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E1453-4D71-48B2-A009-5F961329A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075054" cy="2741213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</a:rPr>
              <a:t>Eight stores and twelve products will be used in this example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</a:rPr>
              <a:t>A simulation engine will be used to create the local sales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</a:rPr>
              <a:t>Each poll will generate between 3 and 12 orders per store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</a:rPr>
              <a:t>Each order will have between 1 and 8 products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</a:rPr>
              <a:t>Each product has a sales quantity between 1 and 4 items</a:t>
            </a:r>
          </a:p>
        </p:txBody>
      </p:sp>
      <p:pic>
        <p:nvPicPr>
          <p:cNvPr id="60" name="Picture 59" descr="A picture containing metalware, chain, key, toggle&#10;&#10;Description automatically generated">
            <a:extLst>
              <a:ext uri="{FF2B5EF4-FFF2-40B4-BE49-F238E27FC236}">
                <a16:creationId xmlns:a16="http://schemas.microsoft.com/office/drawing/2014/main" id="{27F533F8-DF38-4153-AEA1-CA3680F20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18227" y="1487286"/>
            <a:ext cx="4282285" cy="2166836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3D468ABB-51E8-483D-8146-AFC2C84EAFBC}"/>
              </a:ext>
            </a:extLst>
          </p:cNvPr>
          <p:cNvGrpSpPr/>
          <p:nvPr/>
        </p:nvGrpSpPr>
        <p:grpSpPr>
          <a:xfrm>
            <a:off x="8167686" y="5189050"/>
            <a:ext cx="3730028" cy="1301839"/>
            <a:chOff x="6585047" y="4040294"/>
            <a:chExt cx="3730028" cy="1301839"/>
          </a:xfrm>
        </p:grpSpPr>
        <p:pic>
          <p:nvPicPr>
            <p:cNvPr id="69" name="Picture 68" descr="Logo&#10;&#10;Description automatically generated">
              <a:extLst>
                <a:ext uri="{FF2B5EF4-FFF2-40B4-BE49-F238E27FC236}">
                  <a16:creationId xmlns:a16="http://schemas.microsoft.com/office/drawing/2014/main" id="{FDF5B6DC-46A3-4B2C-AAAB-CAAF072A6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585047" y="4409626"/>
              <a:ext cx="3730028" cy="932507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6113DD-0234-4D2B-8063-F1BBB3408442}"/>
                </a:ext>
              </a:extLst>
            </p:cNvPr>
            <p:cNvSpPr txBox="1"/>
            <p:nvPr/>
          </p:nvSpPr>
          <p:spPr>
            <a:xfrm>
              <a:off x="7254924" y="4040294"/>
              <a:ext cx="2390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</a:rPr>
                <a:t>powered by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73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0"/>
                            </p:stCondLst>
                            <p:childTnLst>
                              <p:par>
                                <p:cTn id="9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0"/>
                            </p:stCondLst>
                            <p:childTnLst>
                              <p:par>
                                <p:cTn id="1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3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500"/>
                            </p:stCondLst>
                            <p:childTnLst>
                              <p:par>
                                <p:cTn id="23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000"/>
                            </p:stCondLst>
                            <p:childTnLst>
                              <p:par>
                                <p:cTn id="30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3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0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0"/>
                            </p:stCondLst>
                            <p:childTnLst>
                              <p:par>
                                <p:cTn id="37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3D0A12-68DC-4025-8F3B-B210E657C927}"/>
              </a:ext>
            </a:extLst>
          </p:cNvPr>
          <p:cNvSpPr/>
          <p:nvPr/>
        </p:nvSpPr>
        <p:spPr>
          <a:xfrm>
            <a:off x="-1" y="2"/>
            <a:ext cx="12188952" cy="9325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Retail POC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Additional Information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7737FF-045C-4DB1-9F36-C089C04A4A4D}"/>
              </a:ext>
            </a:extLst>
          </p:cNvPr>
          <p:cNvGrpSpPr/>
          <p:nvPr/>
        </p:nvGrpSpPr>
        <p:grpSpPr>
          <a:xfrm>
            <a:off x="8167686" y="5189050"/>
            <a:ext cx="3730028" cy="1301839"/>
            <a:chOff x="6585047" y="4040294"/>
            <a:chExt cx="3730028" cy="1301839"/>
          </a:xfrm>
        </p:grpSpPr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F5BA60AD-545E-463B-80FD-79CD6DD0B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6585047" y="4409626"/>
              <a:ext cx="3730028" cy="93250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5D481B-0441-493B-A99B-0E3FFEA38BEC}"/>
                </a:ext>
              </a:extLst>
            </p:cNvPr>
            <p:cNvSpPr txBox="1"/>
            <p:nvPr/>
          </p:nvSpPr>
          <p:spPr>
            <a:xfrm>
              <a:off x="7254924" y="4040294"/>
              <a:ext cx="2390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</a:rPr>
                <a:t>powered by</a:t>
              </a:r>
            </a:p>
          </p:txBody>
        </p:sp>
      </p:grp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958928B4-C7EE-492E-83A8-0A3E1752E6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2627972"/>
              </p:ext>
            </p:extLst>
          </p:nvPr>
        </p:nvGraphicFramePr>
        <p:xfrm>
          <a:off x="841247" y="1299618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088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DB79BC8-7B4F-43F2-A306-4FA1AC496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FED1EE4-CC33-4DC5-B4FD-E85600941F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9EC3F96-F0DD-4CF9-B004-9B21D93157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A7FC4C5-6C6F-4A7D-92C6-1562685FFE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B5D0A17-D7DC-43C3-858B-645D2C2A38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2A04413-78EB-4512-921C-CAD41B0EF4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EAA6290-A0A7-4A13-BD0B-380DEC478E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3291408-40B8-40BE-9E3F-29EF7DC38E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8347618-BFBD-4769-9272-7E366638EA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7C21B-C0A0-4925-841E-CD8219BD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841176"/>
            <a:ext cx="4153626" cy="1076032"/>
          </a:xfrm>
        </p:spPr>
        <p:txBody>
          <a:bodyPr anchor="b">
            <a:norm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Information</a:t>
            </a:r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Talend Routes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E1453-4D71-48B2-A009-5F961329A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87" y="3428771"/>
            <a:ext cx="5111634" cy="2741213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A Talend Route models data flow.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Built on the Apache Camel framework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Uses Java Message Service (JMS) technology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Operations are termed Mediation.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Calls Talend Jobs to transform data.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D468ABB-51E8-483D-8146-AFC2C84EAFBC}"/>
              </a:ext>
            </a:extLst>
          </p:cNvPr>
          <p:cNvGrpSpPr/>
          <p:nvPr/>
        </p:nvGrpSpPr>
        <p:grpSpPr>
          <a:xfrm>
            <a:off x="8167686" y="5189050"/>
            <a:ext cx="3730028" cy="1301839"/>
            <a:chOff x="6585047" y="4040294"/>
            <a:chExt cx="3730028" cy="1301839"/>
          </a:xfrm>
        </p:grpSpPr>
        <p:pic>
          <p:nvPicPr>
            <p:cNvPr id="69" name="Picture 68" descr="Logo&#10;&#10;Description automatically generated">
              <a:extLst>
                <a:ext uri="{FF2B5EF4-FFF2-40B4-BE49-F238E27FC236}">
                  <a16:creationId xmlns:a16="http://schemas.microsoft.com/office/drawing/2014/main" id="{FDF5B6DC-46A3-4B2C-AAAB-CAAF072A6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6585047" y="4409626"/>
              <a:ext cx="3730028" cy="932507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6113DD-0234-4D2B-8063-F1BBB3408442}"/>
                </a:ext>
              </a:extLst>
            </p:cNvPr>
            <p:cNvSpPr txBox="1"/>
            <p:nvPr/>
          </p:nvSpPr>
          <p:spPr>
            <a:xfrm>
              <a:off x="7254924" y="4040294"/>
              <a:ext cx="2390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powered by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1FC1E0-1133-4BA4-A9A0-B83E51BCC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23684" y="882733"/>
            <a:ext cx="6126740" cy="22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2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3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0"/>
                            </p:stCondLst>
                            <p:childTnLst>
                              <p:par>
                                <p:cTn id="30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3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500"/>
                            </p:stCondLst>
                            <p:childTnLst>
                              <p:par>
                                <p:cTn id="37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7C21B-C0A0-4925-841E-CD8219BD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841176"/>
            <a:ext cx="4153626" cy="1076032"/>
          </a:xfrm>
        </p:spPr>
        <p:txBody>
          <a:bodyPr anchor="b">
            <a:norm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Information</a:t>
            </a:r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Apache Camel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E1453-4D71-48B2-A009-5F961329A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87" y="3428771"/>
            <a:ext cx="5111634" cy="2741213"/>
          </a:xfrm>
        </p:spPr>
        <p:txBody>
          <a:bodyPr anchor="t"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Open Source framework for data flow and control.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Top level Apache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Implements the book Enterprise Integration Patterns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Uses routes to connect end points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Talend ESB implements the common end points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All others can be accessed via a generic placeholder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D468ABB-51E8-483D-8146-AFC2C84EAFBC}"/>
              </a:ext>
            </a:extLst>
          </p:cNvPr>
          <p:cNvGrpSpPr/>
          <p:nvPr/>
        </p:nvGrpSpPr>
        <p:grpSpPr>
          <a:xfrm>
            <a:off x="8167686" y="5189050"/>
            <a:ext cx="3730028" cy="1301839"/>
            <a:chOff x="6585047" y="4040294"/>
            <a:chExt cx="3730028" cy="1301839"/>
          </a:xfrm>
        </p:grpSpPr>
        <p:pic>
          <p:nvPicPr>
            <p:cNvPr id="69" name="Picture 68" descr="Logo&#10;&#10;Description automatically generated">
              <a:extLst>
                <a:ext uri="{FF2B5EF4-FFF2-40B4-BE49-F238E27FC236}">
                  <a16:creationId xmlns:a16="http://schemas.microsoft.com/office/drawing/2014/main" id="{FDF5B6DC-46A3-4B2C-AAAB-CAAF072A6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6585047" y="4409626"/>
              <a:ext cx="3730028" cy="932507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6113DD-0234-4D2B-8063-F1BBB3408442}"/>
                </a:ext>
              </a:extLst>
            </p:cNvPr>
            <p:cNvSpPr txBox="1"/>
            <p:nvPr/>
          </p:nvSpPr>
          <p:spPr>
            <a:xfrm>
              <a:off x="7254924" y="4040294"/>
              <a:ext cx="2390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powered by</a:t>
              </a:r>
            </a:p>
          </p:txBody>
        </p:sp>
      </p:grpSp>
      <p:pic>
        <p:nvPicPr>
          <p:cNvPr id="6" name="Picture 5" descr="A picture containing camel, mammal&#10;&#10;Description automatically generated">
            <a:extLst>
              <a:ext uri="{FF2B5EF4-FFF2-40B4-BE49-F238E27FC236}">
                <a16:creationId xmlns:a16="http://schemas.microsoft.com/office/drawing/2014/main" id="{E4B1504F-328E-4DB2-997B-E236D92CF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82792" y="245766"/>
            <a:ext cx="5863852" cy="3767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2E926-5E93-4BC7-AFC0-AF7AAB541C55}"/>
              </a:ext>
            </a:extLst>
          </p:cNvPr>
          <p:cNvSpPr txBox="1"/>
          <p:nvPr/>
        </p:nvSpPr>
        <p:spPr>
          <a:xfrm>
            <a:off x="758621" y="6858000"/>
            <a:ext cx="10674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5" tooltip="https://pngimg.com/download/2924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6" tooltip="https://creativecommons.org/licenses/by-nc/3.0/"/>
              </a:rPr>
              <a:t>CC BY-NC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40782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0"/>
                            </p:stCondLst>
                            <p:childTnLst>
                              <p:par>
                                <p:cTn id="30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3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000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0"/>
                            </p:stCondLst>
                            <p:childTnLst>
                              <p:par>
                                <p:cTn id="37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500"/>
                            </p:stCondLst>
                            <p:childTnLst>
                              <p:par>
                                <p:cTn id="4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000"/>
                            </p:stCondLst>
                            <p:childTnLst>
                              <p:par>
                                <p:cTn id="44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3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7C21B-C0A0-4925-841E-CD8219BD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841176"/>
            <a:ext cx="4153626" cy="1076032"/>
          </a:xfrm>
        </p:spPr>
        <p:txBody>
          <a:bodyPr anchor="b">
            <a:norm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Information</a:t>
            </a:r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JMS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E1453-4D71-48B2-A009-5F961329A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68" y="2966562"/>
            <a:ext cx="5111634" cy="2741213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Encapsulates data in a message wrapper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Message has a body containing data and a header with metadata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Allows data to be moved through various end points without the data being directly visible.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Guarantees message used not more than once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Robust but does not guarantee delivery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Persistence requires a broker such as ActiveMQ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D468ABB-51E8-483D-8146-AFC2C84EAFBC}"/>
              </a:ext>
            </a:extLst>
          </p:cNvPr>
          <p:cNvGrpSpPr/>
          <p:nvPr/>
        </p:nvGrpSpPr>
        <p:grpSpPr>
          <a:xfrm>
            <a:off x="8167686" y="5189050"/>
            <a:ext cx="3730028" cy="1301839"/>
            <a:chOff x="6585047" y="4040294"/>
            <a:chExt cx="3730028" cy="1301839"/>
          </a:xfrm>
        </p:grpSpPr>
        <p:pic>
          <p:nvPicPr>
            <p:cNvPr id="69" name="Picture 68" descr="Logo&#10;&#10;Description automatically generated">
              <a:extLst>
                <a:ext uri="{FF2B5EF4-FFF2-40B4-BE49-F238E27FC236}">
                  <a16:creationId xmlns:a16="http://schemas.microsoft.com/office/drawing/2014/main" id="{FDF5B6DC-46A3-4B2C-AAAB-CAAF072A6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6585047" y="4409626"/>
              <a:ext cx="3730028" cy="932507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6113DD-0234-4D2B-8063-F1BBB3408442}"/>
                </a:ext>
              </a:extLst>
            </p:cNvPr>
            <p:cNvSpPr txBox="1"/>
            <p:nvPr/>
          </p:nvSpPr>
          <p:spPr>
            <a:xfrm>
              <a:off x="7254924" y="4040294"/>
              <a:ext cx="2390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powered by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A983208-145A-4FA1-A5C4-5386D8068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0198019">
            <a:off x="6141907" y="1527660"/>
            <a:ext cx="6174762" cy="155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1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3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0"/>
                            </p:stCondLst>
                            <p:childTnLst>
                              <p:par>
                                <p:cTn id="30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3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500"/>
                            </p:stCondLst>
                            <p:childTnLst>
                              <p:par>
                                <p:cTn id="37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0"/>
                            </p:stCondLst>
                            <p:childTnLst>
                              <p:par>
                                <p:cTn id="4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0"/>
                            </p:stCondLst>
                            <p:childTnLst>
                              <p:par>
                                <p:cTn id="44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3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7C21B-C0A0-4925-841E-CD8219BD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841176"/>
            <a:ext cx="4153626" cy="1076032"/>
          </a:xfrm>
        </p:spPr>
        <p:txBody>
          <a:bodyPr anchor="b">
            <a:norm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Information</a:t>
            </a:r>
            <a:br>
              <a:rPr lang="en-GB" b="1" dirty="0">
                <a:solidFill>
                  <a:schemeClr val="bg1"/>
                </a:solidFill>
              </a:rPr>
            </a:br>
            <a:r>
              <a:rPr lang="en-GB" b="1" dirty="0">
                <a:solidFill>
                  <a:schemeClr val="bg1"/>
                </a:solidFill>
              </a:rPr>
              <a:t>Talend Jobs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E1453-4D71-48B2-A009-5F961329A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86" y="3428771"/>
            <a:ext cx="5401663" cy="2741213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A Talend Job Transforms Data.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Built in Native Talend Code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Belong To ETL (Extract Transform Load) Layer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Operations are termed Integration.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</a:rPr>
              <a:t>Can Run Standalone of From a Route.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D468ABB-51E8-483D-8146-AFC2C84EAFBC}"/>
              </a:ext>
            </a:extLst>
          </p:cNvPr>
          <p:cNvGrpSpPr/>
          <p:nvPr/>
        </p:nvGrpSpPr>
        <p:grpSpPr>
          <a:xfrm>
            <a:off x="8167686" y="5189050"/>
            <a:ext cx="3730028" cy="1301839"/>
            <a:chOff x="6585047" y="4040294"/>
            <a:chExt cx="3730028" cy="1301839"/>
          </a:xfrm>
        </p:grpSpPr>
        <p:pic>
          <p:nvPicPr>
            <p:cNvPr id="69" name="Picture 68" descr="Logo&#10;&#10;Description automatically generated">
              <a:extLst>
                <a:ext uri="{FF2B5EF4-FFF2-40B4-BE49-F238E27FC236}">
                  <a16:creationId xmlns:a16="http://schemas.microsoft.com/office/drawing/2014/main" id="{FDF5B6DC-46A3-4B2C-AAAB-CAAF072A6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6585047" y="4409626"/>
              <a:ext cx="3730028" cy="932507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06113DD-0234-4D2B-8063-F1BBB3408442}"/>
                </a:ext>
              </a:extLst>
            </p:cNvPr>
            <p:cNvSpPr txBox="1"/>
            <p:nvPr/>
          </p:nvSpPr>
          <p:spPr>
            <a:xfrm>
              <a:off x="7254924" y="4040294"/>
              <a:ext cx="2390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powered by</a:t>
              </a:r>
            </a:p>
          </p:txBody>
        </p:sp>
      </p:grpSp>
      <p:pic>
        <p:nvPicPr>
          <p:cNvPr id="6" name="Picture 5" descr="A picture containing gear&#10;&#10;Description automatically generated">
            <a:extLst>
              <a:ext uri="{FF2B5EF4-FFF2-40B4-BE49-F238E27FC236}">
                <a16:creationId xmlns:a16="http://schemas.microsoft.com/office/drawing/2014/main" id="{C75FD8BE-2D33-469A-AC7F-6592964A8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21026" y="306248"/>
            <a:ext cx="4882802" cy="48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5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3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3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0"/>
                            </p:stCondLst>
                            <p:childTnLst>
                              <p:par>
                                <p:cTn id="30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3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500"/>
                            </p:stCondLst>
                            <p:childTnLst>
                              <p:par>
                                <p:cTn id="37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788F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3D0A12-68DC-4025-8F3B-B210E657C927}"/>
              </a:ext>
            </a:extLst>
          </p:cNvPr>
          <p:cNvSpPr/>
          <p:nvPr/>
        </p:nvSpPr>
        <p:spPr>
          <a:xfrm>
            <a:off x="-1" y="2"/>
            <a:ext cx="12188952" cy="9325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Retail POC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Talend Run Sales Input Route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7737FF-045C-4DB1-9F36-C089C04A4A4D}"/>
              </a:ext>
            </a:extLst>
          </p:cNvPr>
          <p:cNvGrpSpPr/>
          <p:nvPr/>
        </p:nvGrpSpPr>
        <p:grpSpPr>
          <a:xfrm>
            <a:off x="8167686" y="5189050"/>
            <a:ext cx="3730028" cy="1301839"/>
            <a:chOff x="6585047" y="4040294"/>
            <a:chExt cx="3730028" cy="1301839"/>
          </a:xfrm>
        </p:grpSpPr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F5BA60AD-545E-463B-80FD-79CD6DD0B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6585047" y="4409626"/>
              <a:ext cx="3730028" cy="93250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5D481B-0441-493B-A99B-0E3FFEA38BEC}"/>
                </a:ext>
              </a:extLst>
            </p:cNvPr>
            <p:cNvSpPr txBox="1"/>
            <p:nvPr/>
          </p:nvSpPr>
          <p:spPr>
            <a:xfrm>
              <a:off x="7254924" y="4040294"/>
              <a:ext cx="2390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</a:rPr>
                <a:t>powered by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E456844-4AEF-4937-A3BA-B76D2686B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310009"/>
            <a:ext cx="12188215" cy="1698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30D80F-F461-4C43-AF55-FB89EF449728}"/>
              </a:ext>
            </a:extLst>
          </p:cNvPr>
          <p:cNvSpPr txBox="1"/>
          <p:nvPr/>
        </p:nvSpPr>
        <p:spPr>
          <a:xfrm>
            <a:off x="394856" y="3301222"/>
            <a:ext cx="107394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Talend Route to loop through stores and call Job to generate sales data</a:t>
            </a:r>
          </a:p>
          <a:p>
            <a:endParaRPr lang="en-GB" sz="2800" dirty="0"/>
          </a:p>
          <a:p>
            <a:r>
              <a:rPr lang="en-GB" sz="2800" dirty="0"/>
              <a:t>Initiated by a timer</a:t>
            </a:r>
          </a:p>
          <a:p>
            <a:endParaRPr lang="en-GB" sz="2800" dirty="0"/>
          </a:p>
          <a:p>
            <a:r>
              <a:rPr lang="en-GB" sz="2800" dirty="0"/>
              <a:t>Configured through context parameters</a:t>
            </a:r>
          </a:p>
        </p:txBody>
      </p:sp>
    </p:spTree>
    <p:extLst>
      <p:ext uri="{BB962C8B-B14F-4D97-AF65-F5344CB8AC3E}">
        <p14:creationId xmlns:p14="http://schemas.microsoft.com/office/powerpoint/2010/main" val="312765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3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3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3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9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3D0A12-68DC-4025-8F3B-B210E657C927}"/>
              </a:ext>
            </a:extLst>
          </p:cNvPr>
          <p:cNvSpPr/>
          <p:nvPr/>
        </p:nvSpPr>
        <p:spPr>
          <a:xfrm>
            <a:off x="-1" y="2"/>
            <a:ext cx="12188952" cy="9325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Retail POC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Talend Generate Sales Job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35A474-54B4-4CCF-B293-D065C87FB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5" y="1299618"/>
            <a:ext cx="8975416" cy="55583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B7737FF-045C-4DB1-9F36-C089C04A4A4D}"/>
              </a:ext>
            </a:extLst>
          </p:cNvPr>
          <p:cNvGrpSpPr/>
          <p:nvPr/>
        </p:nvGrpSpPr>
        <p:grpSpPr>
          <a:xfrm>
            <a:off x="9072274" y="5826323"/>
            <a:ext cx="2752703" cy="934730"/>
            <a:chOff x="6585047" y="4040294"/>
            <a:chExt cx="3730028" cy="1301839"/>
          </a:xfrm>
        </p:grpSpPr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F5BA60AD-545E-463B-80FD-79CD6DD0B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585047" y="4409626"/>
              <a:ext cx="3730028" cy="93250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5D481B-0441-493B-A99B-0E3FFEA38BEC}"/>
                </a:ext>
              </a:extLst>
            </p:cNvPr>
            <p:cNvSpPr txBox="1"/>
            <p:nvPr/>
          </p:nvSpPr>
          <p:spPr>
            <a:xfrm>
              <a:off x="7254924" y="4040294"/>
              <a:ext cx="2390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</a:rPr>
                <a:t>powered by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006AE6-26C0-4F9B-BC64-6234FE699773}"/>
              </a:ext>
            </a:extLst>
          </p:cNvPr>
          <p:cNvSpPr txBox="1"/>
          <p:nvPr/>
        </p:nvSpPr>
        <p:spPr>
          <a:xfrm>
            <a:off x="8548255" y="1120676"/>
            <a:ext cx="33494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Gets order count from route</a:t>
            </a:r>
          </a:p>
          <a:p>
            <a:endParaRPr lang="en-GB" dirty="0"/>
          </a:p>
          <a:p>
            <a:r>
              <a:rPr lang="en-GB" dirty="0"/>
              <a:t>Loops for each order</a:t>
            </a:r>
          </a:p>
          <a:p>
            <a:endParaRPr lang="en-GB" dirty="0"/>
          </a:p>
          <a:p>
            <a:r>
              <a:rPr lang="en-GB" dirty="0"/>
              <a:t>Write header with unique receipt number</a:t>
            </a:r>
          </a:p>
          <a:p>
            <a:endParaRPr lang="en-GB" dirty="0"/>
          </a:p>
          <a:p>
            <a:r>
              <a:rPr lang="en-GB" dirty="0"/>
              <a:t>Generates random product list</a:t>
            </a:r>
          </a:p>
          <a:p>
            <a:endParaRPr lang="en-GB" dirty="0"/>
          </a:p>
          <a:p>
            <a:r>
              <a:rPr lang="en-GB" dirty="0"/>
              <a:t>Creates lines for each product with random quantities</a:t>
            </a:r>
          </a:p>
          <a:p>
            <a:endParaRPr lang="en-GB" dirty="0"/>
          </a:p>
          <a:p>
            <a:r>
              <a:rPr lang="en-GB" dirty="0"/>
              <a:t>Saves in DB</a:t>
            </a:r>
          </a:p>
          <a:p>
            <a:endParaRPr lang="en-GB" dirty="0"/>
          </a:p>
          <a:p>
            <a:r>
              <a:rPr lang="en-GB" dirty="0"/>
              <a:t>Writes to queue</a:t>
            </a:r>
          </a:p>
        </p:txBody>
      </p:sp>
    </p:spTree>
    <p:extLst>
      <p:ext uri="{BB962C8B-B14F-4D97-AF65-F5344CB8AC3E}">
        <p14:creationId xmlns:p14="http://schemas.microsoft.com/office/powerpoint/2010/main" val="198529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842</Words>
  <Application>Microsoft Office PowerPoint</Application>
  <PresentationFormat>Widescreen</PresentationFormat>
  <Paragraphs>222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Retail  Proof of Concept</vt:lpstr>
      <vt:lpstr>Design Constraints  Sales Generation</vt:lpstr>
      <vt:lpstr>PowerPoint Presentation</vt:lpstr>
      <vt:lpstr>Information Talend Routes</vt:lpstr>
      <vt:lpstr>Information Apache Camel</vt:lpstr>
      <vt:lpstr>Information JMS</vt:lpstr>
      <vt:lpstr>Information Talend Jobs</vt:lpstr>
      <vt:lpstr>PowerPoint Presentation</vt:lpstr>
      <vt:lpstr>PowerPoint Presentation</vt:lpstr>
      <vt:lpstr>PowerPoint Presentation</vt:lpstr>
      <vt:lpstr>Design Constraints  Stock Maintenance</vt:lpstr>
      <vt:lpstr>PowerPoint Presentation</vt:lpstr>
      <vt:lpstr>Design principle  Stock Maintenance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Retail  Proof of Concept</dc:title>
  <dc:creator>John Tucker</dc:creator>
  <cp:lastModifiedBy>John Tucker</cp:lastModifiedBy>
  <cp:revision>1</cp:revision>
  <dcterms:created xsi:type="dcterms:W3CDTF">2021-03-24T11:25:37Z</dcterms:created>
  <dcterms:modified xsi:type="dcterms:W3CDTF">2021-03-28T14:45:05Z</dcterms:modified>
</cp:coreProperties>
</file>